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0"/>
  </p:notesMasterIdLst>
  <p:handoutMasterIdLst>
    <p:handoutMasterId r:id="rId21"/>
  </p:handoutMasterIdLst>
  <p:sldIdLst>
    <p:sldId id="266" r:id="rId2"/>
    <p:sldId id="288" r:id="rId3"/>
    <p:sldId id="290" r:id="rId4"/>
    <p:sldId id="313" r:id="rId5"/>
    <p:sldId id="314" r:id="rId6"/>
    <p:sldId id="315" r:id="rId7"/>
    <p:sldId id="316" r:id="rId8"/>
    <p:sldId id="317" r:id="rId9"/>
    <p:sldId id="291" r:id="rId10"/>
    <p:sldId id="292" r:id="rId11"/>
    <p:sldId id="307" r:id="rId12"/>
    <p:sldId id="308" r:id="rId13"/>
    <p:sldId id="318" r:id="rId14"/>
    <p:sldId id="322" r:id="rId15"/>
    <p:sldId id="321" r:id="rId16"/>
    <p:sldId id="323" r:id="rId17"/>
    <p:sldId id="294" r:id="rId18"/>
    <p:sldId id="289" r:id="rId19"/>
  </p:sldIdLst>
  <p:sldSz cx="12192000" cy="6858000"/>
  <p:notesSz cx="6808788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5759"/>
    <a:srgbClr val="2B9B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50" autoAdjust="0"/>
    <p:restoredTop sz="94686" autoAdjust="0"/>
  </p:normalViewPr>
  <p:slideViewPr>
    <p:cSldViewPr snapToGrid="0">
      <p:cViewPr varScale="1">
        <p:scale>
          <a:sx n="70" d="100"/>
          <a:sy n="70" d="100"/>
        </p:scale>
        <p:origin x="-72" y="-2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082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C518D3-1A0C-48D4-A919-25AED52449E7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657387-53DA-4C5E-89F8-92A1B3CEB288}">
      <dgm:prSet phldrT="[Текст]"/>
      <dgm:spPr/>
      <dgm:t>
        <a:bodyPr/>
        <a:lstStyle/>
        <a:p>
          <a:r>
            <a:rPr lang="ru-RU" dirty="0" smtClean="0">
              <a:latin typeface="Futura PT Medium"/>
            </a:rPr>
            <a:t>Основные документы по делопроизводству и архивному делу в Российской Федерации</a:t>
          </a:r>
          <a:endParaRPr lang="ru-RU" dirty="0">
            <a:latin typeface="Futura PT Medium"/>
          </a:endParaRPr>
        </a:p>
      </dgm:t>
    </dgm:pt>
    <dgm:pt modelId="{9240B865-41AD-49A7-8DCE-E264C67631CD}" type="parTrans" cxnId="{E4A61676-9AF2-42C4-89CC-4AA123648BA1}">
      <dgm:prSet/>
      <dgm:spPr/>
      <dgm:t>
        <a:bodyPr/>
        <a:lstStyle/>
        <a:p>
          <a:endParaRPr lang="ru-RU"/>
        </a:p>
      </dgm:t>
    </dgm:pt>
    <dgm:pt modelId="{5B86D3CE-5478-4815-BA03-2BF9FD7E1308}" type="sibTrans" cxnId="{E4A61676-9AF2-42C4-89CC-4AA123648BA1}">
      <dgm:prSet/>
      <dgm:spPr/>
      <dgm:t>
        <a:bodyPr/>
        <a:lstStyle/>
        <a:p>
          <a:endParaRPr lang="ru-RU"/>
        </a:p>
      </dgm:t>
    </dgm:pt>
    <dgm:pt modelId="{1D014345-AEDA-4488-8758-5AC561B05EE4}">
      <dgm:prSet phldrT="[Текст]"/>
      <dgm:spPr/>
      <dgm:t>
        <a:bodyPr/>
        <a:lstStyle/>
        <a:p>
          <a:r>
            <a:rPr lang="ru-RU" dirty="0" smtClean="0">
              <a:latin typeface="Futura PT Medium"/>
            </a:rPr>
            <a:t>Нормативно-правовые акты</a:t>
          </a:r>
          <a:endParaRPr lang="ru-RU" dirty="0">
            <a:latin typeface="Futura PT Medium"/>
          </a:endParaRPr>
        </a:p>
      </dgm:t>
    </dgm:pt>
    <dgm:pt modelId="{2FDB53DE-4379-4C67-A82F-CC7E35A172BB}" type="parTrans" cxnId="{162A5479-8ADF-4357-8394-3E62A1A068EC}">
      <dgm:prSet/>
      <dgm:spPr/>
      <dgm:t>
        <a:bodyPr/>
        <a:lstStyle/>
        <a:p>
          <a:endParaRPr lang="ru-RU"/>
        </a:p>
      </dgm:t>
    </dgm:pt>
    <dgm:pt modelId="{7F351BEE-BD69-408D-9BBD-9CE1C6453D22}" type="sibTrans" cxnId="{162A5479-8ADF-4357-8394-3E62A1A068EC}">
      <dgm:prSet/>
      <dgm:spPr/>
      <dgm:t>
        <a:bodyPr/>
        <a:lstStyle/>
        <a:p>
          <a:endParaRPr lang="ru-RU"/>
        </a:p>
      </dgm:t>
    </dgm:pt>
    <dgm:pt modelId="{452091E6-8757-4698-8F47-EF8E566EB4DC}">
      <dgm:prSet phldrT="[Текст]"/>
      <dgm:spPr/>
      <dgm:t>
        <a:bodyPr/>
        <a:lstStyle/>
        <a:p>
          <a:r>
            <a:rPr lang="ru-RU" dirty="0" smtClean="0">
              <a:latin typeface="Futura PT Medium"/>
            </a:rPr>
            <a:t>Методические документы</a:t>
          </a:r>
          <a:endParaRPr lang="ru-RU" dirty="0">
            <a:latin typeface="Futura PT Medium"/>
          </a:endParaRPr>
        </a:p>
      </dgm:t>
    </dgm:pt>
    <dgm:pt modelId="{00FE4F2E-30C3-4D91-A263-F99F5D3CD1D0}" type="parTrans" cxnId="{5AE20C74-CB7E-4EC1-9E42-5AE9DFA3C213}">
      <dgm:prSet/>
      <dgm:spPr/>
      <dgm:t>
        <a:bodyPr/>
        <a:lstStyle/>
        <a:p>
          <a:endParaRPr lang="ru-RU"/>
        </a:p>
      </dgm:t>
    </dgm:pt>
    <dgm:pt modelId="{0DF9A8F7-A55B-4054-9BB4-72F0AE726D09}" type="sibTrans" cxnId="{5AE20C74-CB7E-4EC1-9E42-5AE9DFA3C213}">
      <dgm:prSet/>
      <dgm:spPr/>
      <dgm:t>
        <a:bodyPr/>
        <a:lstStyle/>
        <a:p>
          <a:endParaRPr lang="ru-RU"/>
        </a:p>
      </dgm:t>
    </dgm:pt>
    <dgm:pt modelId="{1D285161-DE32-4C26-B6D5-83501BD93DA8}">
      <dgm:prSet phldrT="[Текст]"/>
      <dgm:spPr/>
      <dgm:t>
        <a:bodyPr/>
        <a:lstStyle/>
        <a:p>
          <a:r>
            <a:rPr lang="ru-RU" dirty="0" smtClean="0">
              <a:latin typeface="Futura PT Medium"/>
            </a:rPr>
            <a:t>Национальные стандарты</a:t>
          </a:r>
          <a:endParaRPr lang="ru-RU" dirty="0">
            <a:latin typeface="Futura PT Medium"/>
          </a:endParaRPr>
        </a:p>
      </dgm:t>
    </dgm:pt>
    <dgm:pt modelId="{EB95B5D1-5141-4C30-91E1-164CDAFD9524}" type="parTrans" cxnId="{96591190-A0B9-4866-815C-224F74FC05DA}">
      <dgm:prSet/>
      <dgm:spPr/>
      <dgm:t>
        <a:bodyPr/>
        <a:lstStyle/>
        <a:p>
          <a:endParaRPr lang="ru-RU"/>
        </a:p>
      </dgm:t>
    </dgm:pt>
    <dgm:pt modelId="{BC319690-61B5-4680-B54C-B357E2C35F48}" type="sibTrans" cxnId="{96591190-A0B9-4866-815C-224F74FC05DA}">
      <dgm:prSet/>
      <dgm:spPr/>
      <dgm:t>
        <a:bodyPr/>
        <a:lstStyle/>
        <a:p>
          <a:endParaRPr lang="ru-RU"/>
        </a:p>
      </dgm:t>
    </dgm:pt>
    <dgm:pt modelId="{D6AEC712-9659-4AAA-A627-9454A4DEA0CF}" type="pres">
      <dgm:prSet presAssocID="{BEC518D3-1A0C-48D4-A919-25AED52449E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A034E1-4F4C-4831-8623-51332A559418}" type="pres">
      <dgm:prSet presAssocID="{70657387-53DA-4C5E-89F8-92A1B3CEB288}" presName="roof" presStyleLbl="dkBgShp" presStyleIdx="0" presStyleCnt="2"/>
      <dgm:spPr/>
      <dgm:t>
        <a:bodyPr/>
        <a:lstStyle/>
        <a:p>
          <a:endParaRPr lang="ru-RU"/>
        </a:p>
      </dgm:t>
    </dgm:pt>
    <dgm:pt modelId="{30924FA0-E7E1-43B4-834E-5B59EBAE2870}" type="pres">
      <dgm:prSet presAssocID="{70657387-53DA-4C5E-89F8-92A1B3CEB288}" presName="pillars" presStyleCnt="0"/>
      <dgm:spPr/>
    </dgm:pt>
    <dgm:pt modelId="{F3316B59-278F-4E96-B15B-8AFAB16F337F}" type="pres">
      <dgm:prSet presAssocID="{70657387-53DA-4C5E-89F8-92A1B3CEB288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18116F-E3B1-4FFB-B626-5C3D5297887E}" type="pres">
      <dgm:prSet presAssocID="{452091E6-8757-4698-8F47-EF8E566EB4DC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F87AE4-04F4-4652-BA23-18903142AF91}" type="pres">
      <dgm:prSet presAssocID="{1D285161-DE32-4C26-B6D5-83501BD93DA8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1E8499-821B-4C59-9594-95BE8F5A779F}" type="pres">
      <dgm:prSet presAssocID="{70657387-53DA-4C5E-89F8-92A1B3CEB288}" presName="base" presStyleLbl="dkBgShp" presStyleIdx="1" presStyleCnt="2"/>
      <dgm:spPr/>
    </dgm:pt>
  </dgm:ptLst>
  <dgm:cxnLst>
    <dgm:cxn modelId="{162A5479-8ADF-4357-8394-3E62A1A068EC}" srcId="{70657387-53DA-4C5E-89F8-92A1B3CEB288}" destId="{1D014345-AEDA-4488-8758-5AC561B05EE4}" srcOrd="0" destOrd="0" parTransId="{2FDB53DE-4379-4C67-A82F-CC7E35A172BB}" sibTransId="{7F351BEE-BD69-408D-9BBD-9CE1C6453D22}"/>
    <dgm:cxn modelId="{3C03E1E5-4416-4EA0-9F79-3DD7A7C11223}" type="presOf" srcId="{70657387-53DA-4C5E-89F8-92A1B3CEB288}" destId="{C1A034E1-4F4C-4831-8623-51332A559418}" srcOrd="0" destOrd="0" presId="urn:microsoft.com/office/officeart/2005/8/layout/hList3"/>
    <dgm:cxn modelId="{96591190-A0B9-4866-815C-224F74FC05DA}" srcId="{70657387-53DA-4C5E-89F8-92A1B3CEB288}" destId="{1D285161-DE32-4C26-B6D5-83501BD93DA8}" srcOrd="2" destOrd="0" parTransId="{EB95B5D1-5141-4C30-91E1-164CDAFD9524}" sibTransId="{BC319690-61B5-4680-B54C-B357E2C35F48}"/>
    <dgm:cxn modelId="{01CA54E5-BEAB-464E-8301-7DE958FC0777}" type="presOf" srcId="{1D014345-AEDA-4488-8758-5AC561B05EE4}" destId="{F3316B59-278F-4E96-B15B-8AFAB16F337F}" srcOrd="0" destOrd="0" presId="urn:microsoft.com/office/officeart/2005/8/layout/hList3"/>
    <dgm:cxn modelId="{20E7CC64-334D-4A20-83B0-0F90ACD464DD}" type="presOf" srcId="{452091E6-8757-4698-8F47-EF8E566EB4DC}" destId="{FB18116F-E3B1-4FFB-B626-5C3D5297887E}" srcOrd="0" destOrd="0" presId="urn:microsoft.com/office/officeart/2005/8/layout/hList3"/>
    <dgm:cxn modelId="{E4A61676-9AF2-42C4-89CC-4AA123648BA1}" srcId="{BEC518D3-1A0C-48D4-A919-25AED52449E7}" destId="{70657387-53DA-4C5E-89F8-92A1B3CEB288}" srcOrd="0" destOrd="0" parTransId="{9240B865-41AD-49A7-8DCE-E264C67631CD}" sibTransId="{5B86D3CE-5478-4815-BA03-2BF9FD7E1308}"/>
    <dgm:cxn modelId="{8E00157F-A101-4C45-80E9-E594E372FA42}" type="presOf" srcId="{BEC518D3-1A0C-48D4-A919-25AED52449E7}" destId="{D6AEC712-9659-4AAA-A627-9454A4DEA0CF}" srcOrd="0" destOrd="0" presId="urn:microsoft.com/office/officeart/2005/8/layout/hList3"/>
    <dgm:cxn modelId="{14CB8349-C028-472D-A0D2-5A4A6634B052}" type="presOf" srcId="{1D285161-DE32-4C26-B6D5-83501BD93DA8}" destId="{2BF87AE4-04F4-4652-BA23-18903142AF91}" srcOrd="0" destOrd="0" presId="urn:microsoft.com/office/officeart/2005/8/layout/hList3"/>
    <dgm:cxn modelId="{5AE20C74-CB7E-4EC1-9E42-5AE9DFA3C213}" srcId="{70657387-53DA-4C5E-89F8-92A1B3CEB288}" destId="{452091E6-8757-4698-8F47-EF8E566EB4DC}" srcOrd="1" destOrd="0" parTransId="{00FE4F2E-30C3-4D91-A263-F99F5D3CD1D0}" sibTransId="{0DF9A8F7-A55B-4054-9BB4-72F0AE726D09}"/>
    <dgm:cxn modelId="{21A22B2D-C602-4340-8EA1-93073D5FF04C}" type="presParOf" srcId="{D6AEC712-9659-4AAA-A627-9454A4DEA0CF}" destId="{C1A034E1-4F4C-4831-8623-51332A559418}" srcOrd="0" destOrd="0" presId="urn:microsoft.com/office/officeart/2005/8/layout/hList3"/>
    <dgm:cxn modelId="{8E3D0DAE-C3BD-47EF-A2EE-BB294BEEE98D}" type="presParOf" srcId="{D6AEC712-9659-4AAA-A627-9454A4DEA0CF}" destId="{30924FA0-E7E1-43B4-834E-5B59EBAE2870}" srcOrd="1" destOrd="0" presId="urn:microsoft.com/office/officeart/2005/8/layout/hList3"/>
    <dgm:cxn modelId="{AFA0D3CB-9E6B-4563-8939-5DDDC5D4BE21}" type="presParOf" srcId="{30924FA0-E7E1-43B4-834E-5B59EBAE2870}" destId="{F3316B59-278F-4E96-B15B-8AFAB16F337F}" srcOrd="0" destOrd="0" presId="urn:microsoft.com/office/officeart/2005/8/layout/hList3"/>
    <dgm:cxn modelId="{4A609165-D35C-4211-8EDA-40521412B3EE}" type="presParOf" srcId="{30924FA0-E7E1-43B4-834E-5B59EBAE2870}" destId="{FB18116F-E3B1-4FFB-B626-5C3D5297887E}" srcOrd="1" destOrd="0" presId="urn:microsoft.com/office/officeart/2005/8/layout/hList3"/>
    <dgm:cxn modelId="{286302EE-FC03-4B07-A795-0732C74A0404}" type="presParOf" srcId="{30924FA0-E7E1-43B4-834E-5B59EBAE2870}" destId="{2BF87AE4-04F4-4652-BA23-18903142AF91}" srcOrd="2" destOrd="0" presId="urn:microsoft.com/office/officeart/2005/8/layout/hList3"/>
    <dgm:cxn modelId="{BB738225-B592-494D-A872-1D97EAE3D08F}" type="presParOf" srcId="{D6AEC712-9659-4AAA-A627-9454A4DEA0CF}" destId="{B21E8499-821B-4C59-9594-95BE8F5A779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E1E45A-1906-4280-A2F5-E4FE7BDCC2D4}" type="doc">
      <dgm:prSet loTypeId="urn:microsoft.com/office/officeart/2005/8/layout/vList3#2" loCatId="list" qsTypeId="urn:microsoft.com/office/officeart/2005/8/quickstyle/simple1" qsCatId="simple" csTypeId="urn:microsoft.com/office/officeart/2005/8/colors/colorful4" csCatId="colorful" phldr="1"/>
      <dgm:spPr/>
    </dgm:pt>
    <dgm:pt modelId="{1B5069DD-7343-4013-AB7F-3C30028FD574}">
      <dgm:prSet phldrT="[Текст]"/>
      <dgm:spPr/>
      <dgm:t>
        <a:bodyPr/>
        <a:lstStyle/>
        <a:p>
          <a:r>
            <a:rPr lang="ru-RU" dirty="0" smtClean="0"/>
            <a:t>По архивному делу</a:t>
          </a:r>
          <a:endParaRPr lang="ru-RU" dirty="0"/>
        </a:p>
      </dgm:t>
    </dgm:pt>
    <dgm:pt modelId="{EC2A8CA1-5D87-49A2-B80F-642E3570B8C2}" type="parTrans" cxnId="{E506DA6C-EEAB-4A66-BFB9-0FD764EF393E}">
      <dgm:prSet/>
      <dgm:spPr/>
      <dgm:t>
        <a:bodyPr/>
        <a:lstStyle/>
        <a:p>
          <a:endParaRPr lang="ru-RU"/>
        </a:p>
      </dgm:t>
    </dgm:pt>
    <dgm:pt modelId="{903B7C76-87C9-4FE9-B979-68F6381F13B6}" type="sibTrans" cxnId="{E506DA6C-EEAB-4A66-BFB9-0FD764EF393E}">
      <dgm:prSet/>
      <dgm:spPr/>
      <dgm:t>
        <a:bodyPr/>
        <a:lstStyle/>
        <a:p>
          <a:endParaRPr lang="ru-RU"/>
        </a:p>
      </dgm:t>
    </dgm:pt>
    <dgm:pt modelId="{CE930F3A-C9DD-4BB5-8D95-1356F32AC66E}">
      <dgm:prSet phldrT="[Текст]"/>
      <dgm:spPr/>
      <dgm:t>
        <a:bodyPr/>
        <a:lstStyle/>
        <a:p>
          <a:r>
            <a:rPr lang="ru-RU" dirty="0" smtClean="0"/>
            <a:t>По делопроизводству</a:t>
          </a:r>
          <a:endParaRPr lang="ru-RU" dirty="0"/>
        </a:p>
      </dgm:t>
    </dgm:pt>
    <dgm:pt modelId="{3D333259-DE66-4479-B09E-E43C37DB981B}" type="parTrans" cxnId="{75851122-074F-4F56-809B-6AF10181CB75}">
      <dgm:prSet/>
      <dgm:spPr/>
      <dgm:t>
        <a:bodyPr/>
        <a:lstStyle/>
        <a:p>
          <a:endParaRPr lang="ru-RU"/>
        </a:p>
      </dgm:t>
    </dgm:pt>
    <dgm:pt modelId="{AD23ACA0-EDFB-4BCE-9CAA-A9240B340F27}" type="sibTrans" cxnId="{75851122-074F-4F56-809B-6AF10181CB75}">
      <dgm:prSet/>
      <dgm:spPr/>
      <dgm:t>
        <a:bodyPr/>
        <a:lstStyle/>
        <a:p>
          <a:endParaRPr lang="ru-RU"/>
        </a:p>
      </dgm:t>
    </dgm:pt>
    <dgm:pt modelId="{E6D82AD5-2AD0-45AA-9195-2E60FA0987E3}" type="pres">
      <dgm:prSet presAssocID="{64E1E45A-1906-4280-A2F5-E4FE7BDCC2D4}" presName="linearFlow" presStyleCnt="0">
        <dgm:presLayoutVars>
          <dgm:dir/>
          <dgm:resizeHandles val="exact"/>
        </dgm:presLayoutVars>
      </dgm:prSet>
      <dgm:spPr/>
    </dgm:pt>
    <dgm:pt modelId="{EF7D0DD6-E6F7-406B-85D6-B23A0B9E5A2B}" type="pres">
      <dgm:prSet presAssocID="{1B5069DD-7343-4013-AB7F-3C30028FD574}" presName="composite" presStyleCnt="0"/>
      <dgm:spPr/>
    </dgm:pt>
    <dgm:pt modelId="{4B5EF901-4169-4D52-BAAF-D6FB285E3711}" type="pres">
      <dgm:prSet presAssocID="{1B5069DD-7343-4013-AB7F-3C30028FD574}" presName="imgShp" presStyleLbl="fgImgPlace1" presStyleIdx="0" presStyleCnt="2" custScaleX="102159" custScaleY="95107" custLinFactY="27603" custLinFactNeighborX="31712" custLinFactNeighborY="10000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</dgm:pt>
    <dgm:pt modelId="{B5307C0D-6C10-4F92-B815-7DB67F313B7E}" type="pres">
      <dgm:prSet presAssocID="{1B5069DD-7343-4013-AB7F-3C30028FD574}" presName="txShp" presStyleLbl="node1" presStyleIdx="0" presStyleCnt="2" custLinFactY="89600" custLinFactNeighborX="2806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94C724-596E-43DA-BABD-7C973213B073}" type="pres">
      <dgm:prSet presAssocID="{903B7C76-87C9-4FE9-B979-68F6381F13B6}" presName="spacing" presStyleCnt="0"/>
      <dgm:spPr/>
    </dgm:pt>
    <dgm:pt modelId="{9F8DB21B-DB3F-49C5-BF72-4E934F38CF80}" type="pres">
      <dgm:prSet presAssocID="{CE930F3A-C9DD-4BB5-8D95-1356F32AC66E}" presName="composite" presStyleCnt="0"/>
      <dgm:spPr/>
    </dgm:pt>
    <dgm:pt modelId="{D90838AD-40CB-4605-8232-04C7B4310244}" type="pres">
      <dgm:prSet presAssocID="{CE930F3A-C9DD-4BB5-8D95-1356F32AC66E}" presName="imgShp" presStyleLbl="fgImgPlace1" presStyleIdx="1" presStyleCnt="2" custLinFactY="-24441" custLinFactNeighborX="34583" custLinFactNeighborY="-100000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52FB1F75-EA4F-4F2F-932D-B640BB195102}" type="pres">
      <dgm:prSet presAssocID="{CE930F3A-C9DD-4BB5-8D95-1356F32AC66E}" presName="txShp" presStyleLbl="node1" presStyleIdx="1" presStyleCnt="2" custLinFactY="-25706" custLinFactNeighborX="2270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09240F-10D0-48C7-9DCA-4D04F49B7582}" type="presOf" srcId="{64E1E45A-1906-4280-A2F5-E4FE7BDCC2D4}" destId="{E6D82AD5-2AD0-45AA-9195-2E60FA0987E3}" srcOrd="0" destOrd="0" presId="urn:microsoft.com/office/officeart/2005/8/layout/vList3#2"/>
    <dgm:cxn modelId="{E506DA6C-EEAB-4A66-BFB9-0FD764EF393E}" srcId="{64E1E45A-1906-4280-A2F5-E4FE7BDCC2D4}" destId="{1B5069DD-7343-4013-AB7F-3C30028FD574}" srcOrd="0" destOrd="0" parTransId="{EC2A8CA1-5D87-49A2-B80F-642E3570B8C2}" sibTransId="{903B7C76-87C9-4FE9-B979-68F6381F13B6}"/>
    <dgm:cxn modelId="{6CF62D0E-56E7-4BD7-A613-3B48FC2F0F2F}" type="presOf" srcId="{CE930F3A-C9DD-4BB5-8D95-1356F32AC66E}" destId="{52FB1F75-EA4F-4F2F-932D-B640BB195102}" srcOrd="0" destOrd="0" presId="urn:microsoft.com/office/officeart/2005/8/layout/vList3#2"/>
    <dgm:cxn modelId="{4CDE543B-9724-4B50-9DDD-DAA9E4FBA11F}" type="presOf" srcId="{1B5069DD-7343-4013-AB7F-3C30028FD574}" destId="{B5307C0D-6C10-4F92-B815-7DB67F313B7E}" srcOrd="0" destOrd="0" presId="urn:microsoft.com/office/officeart/2005/8/layout/vList3#2"/>
    <dgm:cxn modelId="{75851122-074F-4F56-809B-6AF10181CB75}" srcId="{64E1E45A-1906-4280-A2F5-E4FE7BDCC2D4}" destId="{CE930F3A-C9DD-4BB5-8D95-1356F32AC66E}" srcOrd="1" destOrd="0" parTransId="{3D333259-DE66-4479-B09E-E43C37DB981B}" sibTransId="{AD23ACA0-EDFB-4BCE-9CAA-A9240B340F27}"/>
    <dgm:cxn modelId="{E017877F-9C29-4629-8832-A72D7F723494}" type="presParOf" srcId="{E6D82AD5-2AD0-45AA-9195-2E60FA0987E3}" destId="{EF7D0DD6-E6F7-406B-85D6-B23A0B9E5A2B}" srcOrd="0" destOrd="0" presId="urn:microsoft.com/office/officeart/2005/8/layout/vList3#2"/>
    <dgm:cxn modelId="{3CBA55D5-9795-45C6-86FE-6BF03F92C522}" type="presParOf" srcId="{EF7D0DD6-E6F7-406B-85D6-B23A0B9E5A2B}" destId="{4B5EF901-4169-4D52-BAAF-D6FB285E3711}" srcOrd="0" destOrd="0" presId="urn:microsoft.com/office/officeart/2005/8/layout/vList3#2"/>
    <dgm:cxn modelId="{AEB2023B-7582-4D9E-8BE5-3364D58F8D91}" type="presParOf" srcId="{EF7D0DD6-E6F7-406B-85D6-B23A0B9E5A2B}" destId="{B5307C0D-6C10-4F92-B815-7DB67F313B7E}" srcOrd="1" destOrd="0" presId="urn:microsoft.com/office/officeart/2005/8/layout/vList3#2"/>
    <dgm:cxn modelId="{92C304D3-436C-4434-9532-48C4C42C3C8D}" type="presParOf" srcId="{E6D82AD5-2AD0-45AA-9195-2E60FA0987E3}" destId="{5294C724-596E-43DA-BABD-7C973213B073}" srcOrd="1" destOrd="0" presId="urn:microsoft.com/office/officeart/2005/8/layout/vList3#2"/>
    <dgm:cxn modelId="{448AA81B-09C1-485A-8DF3-849F8847E8A2}" type="presParOf" srcId="{E6D82AD5-2AD0-45AA-9195-2E60FA0987E3}" destId="{9F8DB21B-DB3F-49C5-BF72-4E934F38CF80}" srcOrd="2" destOrd="0" presId="urn:microsoft.com/office/officeart/2005/8/layout/vList3#2"/>
    <dgm:cxn modelId="{E1E79D28-CDEC-4AA1-8818-270D97F4CAF1}" type="presParOf" srcId="{9F8DB21B-DB3F-49C5-BF72-4E934F38CF80}" destId="{D90838AD-40CB-4605-8232-04C7B4310244}" srcOrd="0" destOrd="0" presId="urn:microsoft.com/office/officeart/2005/8/layout/vList3#2"/>
    <dgm:cxn modelId="{63A33681-9BF1-4238-B0C0-A619210F704E}" type="presParOf" srcId="{9F8DB21B-DB3F-49C5-BF72-4E934F38CF80}" destId="{52FB1F75-EA4F-4F2F-932D-B640BB195102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E8ED56-61F1-443E-890B-0B7F96888015}" type="doc">
      <dgm:prSet loTypeId="urn:microsoft.com/office/officeart/2005/8/layout/lProcess3" loCatId="process" qsTypeId="urn:microsoft.com/office/officeart/2005/8/quickstyle/simple1" qsCatId="simple" csTypeId="urn:microsoft.com/office/officeart/2005/8/colors/colorful3" csCatId="colorful" phldr="1"/>
      <dgm:spPr/>
    </dgm:pt>
    <dgm:pt modelId="{38D35875-0963-437C-9D2B-F8D6439AB3E5}" type="pres">
      <dgm:prSet presAssocID="{C9E8ED56-61F1-443E-890B-0B7F96888015}" presName="Name0" presStyleCnt="0">
        <dgm:presLayoutVars>
          <dgm:chPref val="3"/>
          <dgm:dir/>
          <dgm:animLvl val="lvl"/>
          <dgm:resizeHandles/>
        </dgm:presLayoutVars>
      </dgm:prSet>
      <dgm:spPr/>
    </dgm:pt>
  </dgm:ptLst>
  <dgm:cxnLst>
    <dgm:cxn modelId="{CAE44B50-8495-429F-B318-33B612FD9375}" type="presOf" srcId="{C9E8ED56-61F1-443E-890B-0B7F96888015}" destId="{38D35875-0963-437C-9D2B-F8D6439AB3E5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E0D29E1-58B4-4841-8F86-78125F52F688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D91A36-AD51-4892-BB6C-12B9D20B7E93}">
      <dgm:prSet phldrT="[Текст]" custT="1"/>
      <dgm:spPr>
        <a:solidFill>
          <a:schemeClr val="accent5">
            <a:lumMod val="90000"/>
            <a:lumOff val="10000"/>
          </a:schemeClr>
        </a:solidFill>
      </dgm:spPr>
      <dgm:t>
        <a:bodyPr/>
        <a:lstStyle/>
        <a:p>
          <a:r>
            <a:rPr lang="ru-RU" sz="1800" dirty="0" smtClean="0"/>
            <a:t>По делопроизводству</a:t>
          </a:r>
          <a:endParaRPr lang="ru-RU" sz="1800" dirty="0"/>
        </a:p>
      </dgm:t>
    </dgm:pt>
    <dgm:pt modelId="{4AEDB917-75DF-4B15-907D-ACC5BAF2EDB5}" type="parTrans" cxnId="{A9E3595A-FB94-45D1-946D-60839A4E02EC}">
      <dgm:prSet/>
      <dgm:spPr/>
      <dgm:t>
        <a:bodyPr/>
        <a:lstStyle/>
        <a:p>
          <a:endParaRPr lang="ru-RU"/>
        </a:p>
      </dgm:t>
    </dgm:pt>
    <dgm:pt modelId="{F649D918-91C0-4346-938F-F308F7D2D91B}" type="sibTrans" cxnId="{A9E3595A-FB94-45D1-946D-60839A4E02EC}">
      <dgm:prSet/>
      <dgm:spPr/>
      <dgm:t>
        <a:bodyPr/>
        <a:lstStyle/>
        <a:p>
          <a:endParaRPr lang="ru-RU"/>
        </a:p>
      </dgm:t>
    </dgm:pt>
    <dgm:pt modelId="{E2860C6B-896F-43A0-B742-81573E8F1310}">
      <dgm:prSet phldrT="[Текст]" custT="1"/>
      <dgm:spPr/>
      <dgm:t>
        <a:bodyPr/>
        <a:lstStyle/>
        <a:p>
          <a:r>
            <a:rPr lang="ru-RU" sz="1800" dirty="0" smtClean="0"/>
            <a:t>Методические рекомендации по разработке инструкций по делопроизводству в государственных органах, органах местного самоуправления </a:t>
          </a:r>
        </a:p>
        <a:p>
          <a:r>
            <a:rPr lang="ru-RU" sz="1800" dirty="0" smtClean="0"/>
            <a:t>(утв. приказом </a:t>
          </a:r>
          <a:r>
            <a:rPr lang="ru-RU" sz="1800" dirty="0" err="1" smtClean="0"/>
            <a:t>Росархива</a:t>
          </a:r>
          <a:r>
            <a:rPr lang="ru-RU" sz="1800" dirty="0" smtClean="0"/>
            <a:t> от 24.12.2020 № 199)</a:t>
          </a:r>
          <a:endParaRPr lang="ru-RU" sz="1800" dirty="0"/>
        </a:p>
      </dgm:t>
    </dgm:pt>
    <dgm:pt modelId="{584FB1E7-532A-4E50-953D-6D8092607EEA}" type="parTrans" cxnId="{5325F8D0-DCB3-4249-8895-D606AC4EF574}">
      <dgm:prSet/>
      <dgm:spPr/>
      <dgm:t>
        <a:bodyPr/>
        <a:lstStyle/>
        <a:p>
          <a:endParaRPr lang="ru-RU"/>
        </a:p>
      </dgm:t>
    </dgm:pt>
    <dgm:pt modelId="{2F0ED274-A738-4BF2-983C-BE1A40749AF1}" type="sibTrans" cxnId="{5325F8D0-DCB3-4249-8895-D606AC4EF574}">
      <dgm:prSet/>
      <dgm:spPr/>
      <dgm:t>
        <a:bodyPr/>
        <a:lstStyle/>
        <a:p>
          <a:endParaRPr lang="ru-RU"/>
        </a:p>
      </dgm:t>
    </dgm:pt>
    <dgm:pt modelId="{75EE1CA5-14A5-4732-A85E-40FAEBEF70FC}">
      <dgm:prSet phldrT="[Текст]" custT="1"/>
      <dgm:spPr>
        <a:solidFill>
          <a:schemeClr val="accent5">
            <a:lumMod val="90000"/>
            <a:lumOff val="10000"/>
          </a:schemeClr>
        </a:solidFill>
      </dgm:spPr>
      <dgm:t>
        <a:bodyPr/>
        <a:lstStyle/>
        <a:p>
          <a:r>
            <a:rPr lang="ru-RU" sz="2000" dirty="0" smtClean="0"/>
            <a:t>По оформлению документов</a:t>
          </a:r>
          <a:endParaRPr lang="ru-RU" sz="2000" dirty="0"/>
        </a:p>
      </dgm:t>
    </dgm:pt>
    <dgm:pt modelId="{9FCBA1AE-2180-40A0-BBFF-6175AA0EF9EB}" type="parTrans" cxnId="{567DDC49-9BC3-4E27-BFAA-9797BBEDDB60}">
      <dgm:prSet/>
      <dgm:spPr/>
      <dgm:t>
        <a:bodyPr/>
        <a:lstStyle/>
        <a:p>
          <a:endParaRPr lang="ru-RU"/>
        </a:p>
      </dgm:t>
    </dgm:pt>
    <dgm:pt modelId="{143C45C0-005F-4EEA-B226-3C99C1D79E8F}" type="sibTrans" cxnId="{567DDC49-9BC3-4E27-BFAA-9797BBEDDB60}">
      <dgm:prSet/>
      <dgm:spPr/>
      <dgm:t>
        <a:bodyPr/>
        <a:lstStyle/>
        <a:p>
          <a:endParaRPr lang="ru-RU"/>
        </a:p>
      </dgm:t>
    </dgm:pt>
    <dgm:pt modelId="{B2310442-7279-4B89-93BE-61449E1600B7}">
      <dgm:prSet phldrT="[Текст]" custT="1"/>
      <dgm:spPr/>
      <dgm:t>
        <a:bodyPr/>
        <a:lstStyle/>
        <a:p>
          <a:r>
            <a:rPr lang="ru-RU" sz="1800" dirty="0" smtClean="0"/>
            <a:t>Методические рекомендации по применению ГОСТ Р.7.0.97-2016 «СИБИД. Организационно-распорядительная документация. Требования к оформлению документов» </a:t>
          </a:r>
        </a:p>
        <a:p>
          <a:r>
            <a:rPr lang="ru-RU" sz="1800" dirty="0" smtClean="0"/>
            <a:t>(ВНИИДАД, 2018)</a:t>
          </a:r>
          <a:endParaRPr lang="ru-RU" sz="1800" dirty="0"/>
        </a:p>
      </dgm:t>
    </dgm:pt>
    <dgm:pt modelId="{7D298A28-DF29-4014-A556-523D99F6C5DD}" type="parTrans" cxnId="{7DBF6C89-E9C2-4925-8558-7ACCBC2C9231}">
      <dgm:prSet/>
      <dgm:spPr/>
      <dgm:t>
        <a:bodyPr/>
        <a:lstStyle/>
        <a:p>
          <a:endParaRPr lang="ru-RU"/>
        </a:p>
      </dgm:t>
    </dgm:pt>
    <dgm:pt modelId="{A11BA543-E9EC-4758-9106-CB0FBB6BDB9A}" type="sibTrans" cxnId="{7DBF6C89-E9C2-4925-8558-7ACCBC2C9231}">
      <dgm:prSet/>
      <dgm:spPr/>
      <dgm:t>
        <a:bodyPr/>
        <a:lstStyle/>
        <a:p>
          <a:endParaRPr lang="ru-RU"/>
        </a:p>
      </dgm:t>
    </dgm:pt>
    <dgm:pt modelId="{D0669877-8242-492A-824A-ACDA5FE4803E}">
      <dgm:prSet phldrT="[Текст]" custT="1"/>
      <dgm:spPr/>
      <dgm:t>
        <a:bodyPr/>
        <a:lstStyle/>
        <a:p>
          <a:r>
            <a:rPr lang="ru-RU" sz="2000" dirty="0" smtClean="0"/>
            <a:t>По </a:t>
          </a:r>
        </a:p>
        <a:p>
          <a:r>
            <a:rPr lang="ru-RU" sz="2000" dirty="0" smtClean="0"/>
            <a:t>архивному делу</a:t>
          </a:r>
          <a:endParaRPr lang="ru-RU" sz="2000" dirty="0"/>
        </a:p>
      </dgm:t>
    </dgm:pt>
    <dgm:pt modelId="{F95A905B-5A2A-4133-A609-963A2691D4A1}" type="parTrans" cxnId="{8DB4D6C6-7D78-490C-BB18-9654C292A12B}">
      <dgm:prSet/>
      <dgm:spPr/>
      <dgm:t>
        <a:bodyPr/>
        <a:lstStyle/>
        <a:p>
          <a:endParaRPr lang="ru-RU"/>
        </a:p>
      </dgm:t>
    </dgm:pt>
    <dgm:pt modelId="{B05833DE-E0B7-42A1-BA85-7F4C5073E1E3}" type="sibTrans" cxnId="{8DB4D6C6-7D78-490C-BB18-9654C292A12B}">
      <dgm:prSet/>
      <dgm:spPr/>
      <dgm:t>
        <a:bodyPr/>
        <a:lstStyle/>
        <a:p>
          <a:endParaRPr lang="ru-RU"/>
        </a:p>
      </dgm:t>
    </dgm:pt>
    <dgm:pt modelId="{7A59131A-8949-496A-B6A9-6DB62B0037B8}">
      <dgm:prSet phldrT="[Текст]" custT="1"/>
      <dgm:spPr/>
      <dgm:t>
        <a:bodyPr/>
        <a:lstStyle/>
        <a:p>
          <a:r>
            <a:rPr lang="ru-RU" sz="1800" dirty="0" smtClean="0"/>
            <a:t>Методические рекомендации по применению Правил организации хранения, комплектования, учета и использования документов Архивного фонда Российской Федерации и других архивных документов в государственных органах, органах местного самоуправления и организациях (ВНИИДАД, 2018)</a:t>
          </a:r>
          <a:endParaRPr lang="ru-RU" sz="1800" dirty="0"/>
        </a:p>
      </dgm:t>
    </dgm:pt>
    <dgm:pt modelId="{96749EF9-6579-41E4-BDA7-7FF470AA9E51}" type="parTrans" cxnId="{C87B2E2F-A593-4E5C-9E2A-AF9ED61B4BCC}">
      <dgm:prSet/>
      <dgm:spPr/>
      <dgm:t>
        <a:bodyPr/>
        <a:lstStyle/>
        <a:p>
          <a:endParaRPr lang="ru-RU"/>
        </a:p>
      </dgm:t>
    </dgm:pt>
    <dgm:pt modelId="{494C779B-C33C-4EC7-97A5-C336534933F3}" type="sibTrans" cxnId="{C87B2E2F-A593-4E5C-9E2A-AF9ED61B4BCC}">
      <dgm:prSet/>
      <dgm:spPr/>
      <dgm:t>
        <a:bodyPr/>
        <a:lstStyle/>
        <a:p>
          <a:endParaRPr lang="ru-RU"/>
        </a:p>
      </dgm:t>
    </dgm:pt>
    <dgm:pt modelId="{BB4E34C9-C08A-4F3A-ABDF-67863F91E095}" type="pres">
      <dgm:prSet presAssocID="{0E0D29E1-58B4-4841-8F86-78125F52F688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41CC33A-78F5-4095-8861-89CE4A9033CB}" type="pres">
      <dgm:prSet presAssocID="{67D91A36-AD51-4892-BB6C-12B9D20B7E93}" presName="horFlow" presStyleCnt="0"/>
      <dgm:spPr/>
    </dgm:pt>
    <dgm:pt modelId="{E3F065E6-B214-428D-9959-163023E52254}" type="pres">
      <dgm:prSet presAssocID="{67D91A36-AD51-4892-BB6C-12B9D20B7E93}" presName="bigChev" presStyleLbl="node1" presStyleIdx="0" presStyleCnt="3" custScaleX="424552" custScaleY="404114" custLinFactNeighborX="-3572" custLinFactNeighborY="-86407"/>
      <dgm:spPr/>
      <dgm:t>
        <a:bodyPr/>
        <a:lstStyle/>
        <a:p>
          <a:endParaRPr lang="ru-RU"/>
        </a:p>
      </dgm:t>
    </dgm:pt>
    <dgm:pt modelId="{E916ECDD-4E23-478B-A0A8-E356C9803F78}" type="pres">
      <dgm:prSet presAssocID="{584FB1E7-532A-4E50-953D-6D8092607EEA}" presName="parTrans" presStyleCnt="0"/>
      <dgm:spPr/>
    </dgm:pt>
    <dgm:pt modelId="{11420419-2464-4C28-8C81-19A96080553E}" type="pres">
      <dgm:prSet presAssocID="{E2860C6B-896F-43A0-B742-81573E8F1310}" presName="node" presStyleLbl="alignAccFollowNode1" presStyleIdx="0" presStyleCnt="3" custScaleX="1105674" custScaleY="477724" custLinFactX="8062" custLinFactY="-16285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AA11D1-CAB8-40EC-85B0-B1B23A9FE16C}" type="pres">
      <dgm:prSet presAssocID="{67D91A36-AD51-4892-BB6C-12B9D20B7E93}" presName="vSp" presStyleCnt="0"/>
      <dgm:spPr/>
    </dgm:pt>
    <dgm:pt modelId="{F275FB8E-69A9-4D0C-8DB2-07D33E29363F}" type="pres">
      <dgm:prSet presAssocID="{75EE1CA5-14A5-4732-A85E-40FAEBEF70FC}" presName="horFlow" presStyleCnt="0"/>
      <dgm:spPr/>
    </dgm:pt>
    <dgm:pt modelId="{FA7CFDF0-7918-4534-A231-DBD5C6E50CC1}" type="pres">
      <dgm:prSet presAssocID="{75EE1CA5-14A5-4732-A85E-40FAEBEF70FC}" presName="bigChev" presStyleLbl="node1" presStyleIdx="1" presStyleCnt="3" custScaleX="388831" custScaleY="398279" custLinFactNeighborX="42245" custLinFactNeighborY="-24473"/>
      <dgm:spPr/>
      <dgm:t>
        <a:bodyPr/>
        <a:lstStyle/>
        <a:p>
          <a:endParaRPr lang="ru-RU"/>
        </a:p>
      </dgm:t>
    </dgm:pt>
    <dgm:pt modelId="{E217BAC4-670E-49A0-A294-7DA24A2585E2}" type="pres">
      <dgm:prSet presAssocID="{7D298A28-DF29-4014-A556-523D99F6C5DD}" presName="parTrans" presStyleCnt="0"/>
      <dgm:spPr/>
    </dgm:pt>
    <dgm:pt modelId="{C5DEB288-25C9-4681-85D4-5AA0AE0D73F2}" type="pres">
      <dgm:prSet presAssocID="{B2310442-7279-4B89-93BE-61449E1600B7}" presName="node" presStyleLbl="alignAccFollowNode1" presStyleIdx="1" presStyleCnt="3" custScaleX="1132180" custScaleY="483143" custLinFactX="4730" custLinFactNeighborX="100000" custLinFactNeighborY="-450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3F7DD9-CF25-4AC0-8A21-E67663268AA8}" type="pres">
      <dgm:prSet presAssocID="{75EE1CA5-14A5-4732-A85E-40FAEBEF70FC}" presName="vSp" presStyleCnt="0"/>
      <dgm:spPr/>
    </dgm:pt>
    <dgm:pt modelId="{02064716-0F4F-4C9B-BF14-146313D04042}" type="pres">
      <dgm:prSet presAssocID="{D0669877-8242-492A-824A-ACDA5FE4803E}" presName="horFlow" presStyleCnt="0"/>
      <dgm:spPr/>
    </dgm:pt>
    <dgm:pt modelId="{18D60566-28AD-4DA7-92BA-9BF391CB881A}" type="pres">
      <dgm:prSet presAssocID="{D0669877-8242-492A-824A-ACDA5FE4803E}" presName="bigChev" presStyleLbl="node1" presStyleIdx="2" presStyleCnt="3" custScaleX="398007" custScaleY="386879" custLinFactNeighborX="-2004" custLinFactNeighborY="24589"/>
      <dgm:spPr/>
      <dgm:t>
        <a:bodyPr/>
        <a:lstStyle/>
        <a:p>
          <a:endParaRPr lang="ru-RU"/>
        </a:p>
      </dgm:t>
    </dgm:pt>
    <dgm:pt modelId="{C10342B4-4F43-4C41-9F25-8F7197DFD559}" type="pres">
      <dgm:prSet presAssocID="{96749EF9-6579-41E4-BDA7-7FF470AA9E51}" presName="parTrans" presStyleCnt="0"/>
      <dgm:spPr/>
    </dgm:pt>
    <dgm:pt modelId="{4B82ABA4-9599-4DCB-98A2-4EFEE8277A57}" type="pres">
      <dgm:prSet presAssocID="{7A59131A-8949-496A-B6A9-6DB62B0037B8}" presName="node" presStyleLbl="alignAccFollowNode1" presStyleIdx="2" presStyleCnt="3" custScaleX="1162432" custScaleY="601215" custLinFactX="113075" custLinFactNeighborX="200000" custLinFactNeighborY="328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7DDC49-9BC3-4E27-BFAA-9797BBEDDB60}" srcId="{0E0D29E1-58B4-4841-8F86-78125F52F688}" destId="{75EE1CA5-14A5-4732-A85E-40FAEBEF70FC}" srcOrd="1" destOrd="0" parTransId="{9FCBA1AE-2180-40A0-BBFF-6175AA0EF9EB}" sibTransId="{143C45C0-005F-4EEA-B226-3C99C1D79E8F}"/>
    <dgm:cxn modelId="{8DB4D6C6-7D78-490C-BB18-9654C292A12B}" srcId="{0E0D29E1-58B4-4841-8F86-78125F52F688}" destId="{D0669877-8242-492A-824A-ACDA5FE4803E}" srcOrd="2" destOrd="0" parTransId="{F95A905B-5A2A-4133-A609-963A2691D4A1}" sibTransId="{B05833DE-E0B7-42A1-BA85-7F4C5073E1E3}"/>
    <dgm:cxn modelId="{C87B2E2F-A593-4E5C-9E2A-AF9ED61B4BCC}" srcId="{D0669877-8242-492A-824A-ACDA5FE4803E}" destId="{7A59131A-8949-496A-B6A9-6DB62B0037B8}" srcOrd="0" destOrd="0" parTransId="{96749EF9-6579-41E4-BDA7-7FF470AA9E51}" sibTransId="{494C779B-C33C-4EC7-97A5-C336534933F3}"/>
    <dgm:cxn modelId="{A1142C3A-D48A-451C-BE43-5D12C16C29D6}" type="presOf" srcId="{E2860C6B-896F-43A0-B742-81573E8F1310}" destId="{11420419-2464-4C28-8C81-19A96080553E}" srcOrd="0" destOrd="0" presId="urn:microsoft.com/office/officeart/2005/8/layout/lProcess3"/>
    <dgm:cxn modelId="{5325F8D0-DCB3-4249-8895-D606AC4EF574}" srcId="{67D91A36-AD51-4892-BB6C-12B9D20B7E93}" destId="{E2860C6B-896F-43A0-B742-81573E8F1310}" srcOrd="0" destOrd="0" parTransId="{584FB1E7-532A-4E50-953D-6D8092607EEA}" sibTransId="{2F0ED274-A738-4BF2-983C-BE1A40749AF1}"/>
    <dgm:cxn modelId="{1937FAA0-42FE-4F8D-9B38-3804B7322F58}" type="presOf" srcId="{B2310442-7279-4B89-93BE-61449E1600B7}" destId="{C5DEB288-25C9-4681-85D4-5AA0AE0D73F2}" srcOrd="0" destOrd="0" presId="urn:microsoft.com/office/officeart/2005/8/layout/lProcess3"/>
    <dgm:cxn modelId="{A9E3595A-FB94-45D1-946D-60839A4E02EC}" srcId="{0E0D29E1-58B4-4841-8F86-78125F52F688}" destId="{67D91A36-AD51-4892-BB6C-12B9D20B7E93}" srcOrd="0" destOrd="0" parTransId="{4AEDB917-75DF-4B15-907D-ACC5BAF2EDB5}" sibTransId="{F649D918-91C0-4346-938F-F308F7D2D91B}"/>
    <dgm:cxn modelId="{7E28C00D-5BE7-494D-9E41-281060EC8DF7}" type="presOf" srcId="{7A59131A-8949-496A-B6A9-6DB62B0037B8}" destId="{4B82ABA4-9599-4DCB-98A2-4EFEE8277A57}" srcOrd="0" destOrd="0" presId="urn:microsoft.com/office/officeart/2005/8/layout/lProcess3"/>
    <dgm:cxn modelId="{7DBF6C89-E9C2-4925-8558-7ACCBC2C9231}" srcId="{75EE1CA5-14A5-4732-A85E-40FAEBEF70FC}" destId="{B2310442-7279-4B89-93BE-61449E1600B7}" srcOrd="0" destOrd="0" parTransId="{7D298A28-DF29-4014-A556-523D99F6C5DD}" sibTransId="{A11BA543-E9EC-4758-9106-CB0FBB6BDB9A}"/>
    <dgm:cxn modelId="{0825BE71-2B37-47FE-9A47-E692D075CA71}" type="presOf" srcId="{D0669877-8242-492A-824A-ACDA5FE4803E}" destId="{18D60566-28AD-4DA7-92BA-9BF391CB881A}" srcOrd="0" destOrd="0" presId="urn:microsoft.com/office/officeart/2005/8/layout/lProcess3"/>
    <dgm:cxn modelId="{CC17CE5E-2860-4426-9A43-5885EE19D9BC}" type="presOf" srcId="{0E0D29E1-58B4-4841-8F86-78125F52F688}" destId="{BB4E34C9-C08A-4F3A-ABDF-67863F91E095}" srcOrd="0" destOrd="0" presId="urn:microsoft.com/office/officeart/2005/8/layout/lProcess3"/>
    <dgm:cxn modelId="{0B9A2B18-CD4B-4273-8E5D-C650E16448A3}" type="presOf" srcId="{75EE1CA5-14A5-4732-A85E-40FAEBEF70FC}" destId="{FA7CFDF0-7918-4534-A231-DBD5C6E50CC1}" srcOrd="0" destOrd="0" presId="urn:microsoft.com/office/officeart/2005/8/layout/lProcess3"/>
    <dgm:cxn modelId="{B2B29769-A782-4948-AFDB-F9CCD333B191}" type="presOf" srcId="{67D91A36-AD51-4892-BB6C-12B9D20B7E93}" destId="{E3F065E6-B214-428D-9959-163023E52254}" srcOrd="0" destOrd="0" presId="urn:microsoft.com/office/officeart/2005/8/layout/lProcess3"/>
    <dgm:cxn modelId="{8B0AFA1F-6473-4D42-B7EC-A6EB337B20AD}" type="presParOf" srcId="{BB4E34C9-C08A-4F3A-ABDF-67863F91E095}" destId="{241CC33A-78F5-4095-8861-89CE4A9033CB}" srcOrd="0" destOrd="0" presId="urn:microsoft.com/office/officeart/2005/8/layout/lProcess3"/>
    <dgm:cxn modelId="{FA1D2AFA-F7CD-4EE5-9A6E-A8C8A7F2688E}" type="presParOf" srcId="{241CC33A-78F5-4095-8861-89CE4A9033CB}" destId="{E3F065E6-B214-428D-9959-163023E52254}" srcOrd="0" destOrd="0" presId="urn:microsoft.com/office/officeart/2005/8/layout/lProcess3"/>
    <dgm:cxn modelId="{1C570FF4-7EA0-454B-B321-5CF0ED965E00}" type="presParOf" srcId="{241CC33A-78F5-4095-8861-89CE4A9033CB}" destId="{E916ECDD-4E23-478B-A0A8-E356C9803F78}" srcOrd="1" destOrd="0" presId="urn:microsoft.com/office/officeart/2005/8/layout/lProcess3"/>
    <dgm:cxn modelId="{037FADEC-3CAB-40B7-83E8-B92E502810E6}" type="presParOf" srcId="{241CC33A-78F5-4095-8861-89CE4A9033CB}" destId="{11420419-2464-4C28-8C81-19A96080553E}" srcOrd="2" destOrd="0" presId="urn:microsoft.com/office/officeart/2005/8/layout/lProcess3"/>
    <dgm:cxn modelId="{E705CD53-3422-4E34-A70C-9787072163D6}" type="presParOf" srcId="{BB4E34C9-C08A-4F3A-ABDF-67863F91E095}" destId="{1FAA11D1-CAB8-40EC-85B0-B1B23A9FE16C}" srcOrd="1" destOrd="0" presId="urn:microsoft.com/office/officeart/2005/8/layout/lProcess3"/>
    <dgm:cxn modelId="{391ECAF3-35FB-412C-8265-707F30F66F60}" type="presParOf" srcId="{BB4E34C9-C08A-4F3A-ABDF-67863F91E095}" destId="{F275FB8E-69A9-4D0C-8DB2-07D33E29363F}" srcOrd="2" destOrd="0" presId="urn:microsoft.com/office/officeart/2005/8/layout/lProcess3"/>
    <dgm:cxn modelId="{ECCD85B2-0713-41CE-B3C8-1C2AA65A0576}" type="presParOf" srcId="{F275FB8E-69A9-4D0C-8DB2-07D33E29363F}" destId="{FA7CFDF0-7918-4534-A231-DBD5C6E50CC1}" srcOrd="0" destOrd="0" presId="urn:microsoft.com/office/officeart/2005/8/layout/lProcess3"/>
    <dgm:cxn modelId="{043977A2-A1CF-4E4B-995A-190ED61C0F27}" type="presParOf" srcId="{F275FB8E-69A9-4D0C-8DB2-07D33E29363F}" destId="{E217BAC4-670E-49A0-A294-7DA24A2585E2}" srcOrd="1" destOrd="0" presId="urn:microsoft.com/office/officeart/2005/8/layout/lProcess3"/>
    <dgm:cxn modelId="{F85BD67D-2F92-4CAE-92D7-45CB03DCE845}" type="presParOf" srcId="{F275FB8E-69A9-4D0C-8DB2-07D33E29363F}" destId="{C5DEB288-25C9-4681-85D4-5AA0AE0D73F2}" srcOrd="2" destOrd="0" presId="urn:microsoft.com/office/officeart/2005/8/layout/lProcess3"/>
    <dgm:cxn modelId="{1ACE927B-69E7-4AF1-96BD-65D16C632462}" type="presParOf" srcId="{BB4E34C9-C08A-4F3A-ABDF-67863F91E095}" destId="{443F7DD9-CF25-4AC0-8A21-E67663268AA8}" srcOrd="3" destOrd="0" presId="urn:microsoft.com/office/officeart/2005/8/layout/lProcess3"/>
    <dgm:cxn modelId="{02075899-8D37-480F-8ABF-1EF973CF6920}" type="presParOf" srcId="{BB4E34C9-C08A-4F3A-ABDF-67863F91E095}" destId="{02064716-0F4F-4C9B-BF14-146313D04042}" srcOrd="4" destOrd="0" presId="urn:microsoft.com/office/officeart/2005/8/layout/lProcess3"/>
    <dgm:cxn modelId="{CAEE0305-F181-4EEC-81CA-4364097C95D4}" type="presParOf" srcId="{02064716-0F4F-4C9B-BF14-146313D04042}" destId="{18D60566-28AD-4DA7-92BA-9BF391CB881A}" srcOrd="0" destOrd="0" presId="urn:microsoft.com/office/officeart/2005/8/layout/lProcess3"/>
    <dgm:cxn modelId="{EBB07460-DB32-4029-B4FA-3A1B2C5A4F93}" type="presParOf" srcId="{02064716-0F4F-4C9B-BF14-146313D04042}" destId="{C10342B4-4F43-4C41-9F25-8F7197DFD559}" srcOrd="1" destOrd="0" presId="urn:microsoft.com/office/officeart/2005/8/layout/lProcess3"/>
    <dgm:cxn modelId="{2E31AAFA-2D9B-4FF2-8BAB-6984AB66237E}" type="presParOf" srcId="{02064716-0F4F-4C9B-BF14-146313D04042}" destId="{4B82ABA4-9599-4DCB-98A2-4EFEE8277A57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AA0A481-7362-469D-942D-8955D9B1475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6F0CB8-3324-442C-AB10-0135CF1A0173}">
      <dgm:prSet phldrT="[Текст]"/>
      <dgm:spPr/>
      <dgm:t>
        <a:bodyPr/>
        <a:lstStyle/>
        <a:p>
          <a:r>
            <a:rPr lang="ru-RU" dirty="0" smtClean="0"/>
            <a:t>Терминологические</a:t>
          </a:r>
          <a:endParaRPr lang="ru-RU" dirty="0"/>
        </a:p>
      </dgm:t>
    </dgm:pt>
    <dgm:pt modelId="{9F5189FF-67AF-480D-A20C-06A0084ACAE8}" type="parTrans" cxnId="{4B09F2A5-2F88-4C3E-A442-C41A1271F7C8}">
      <dgm:prSet/>
      <dgm:spPr/>
      <dgm:t>
        <a:bodyPr/>
        <a:lstStyle/>
        <a:p>
          <a:endParaRPr lang="ru-RU"/>
        </a:p>
      </dgm:t>
    </dgm:pt>
    <dgm:pt modelId="{E6634795-6CB7-45BE-B0E0-104CFB1E4518}" type="sibTrans" cxnId="{4B09F2A5-2F88-4C3E-A442-C41A1271F7C8}">
      <dgm:prSet/>
      <dgm:spPr/>
      <dgm:t>
        <a:bodyPr/>
        <a:lstStyle/>
        <a:p>
          <a:endParaRPr lang="ru-RU"/>
        </a:p>
      </dgm:t>
    </dgm:pt>
    <dgm:pt modelId="{5FFDACB1-E3AD-4698-9CCA-E7D2FED59C86}">
      <dgm:prSet phldrT="[Текст]"/>
      <dgm:spPr/>
      <dgm:t>
        <a:bodyPr/>
        <a:lstStyle/>
        <a:p>
          <a:r>
            <a:rPr lang="ru-RU" dirty="0" smtClean="0"/>
            <a:t>Оформления документов</a:t>
          </a:r>
          <a:endParaRPr lang="ru-RU" dirty="0"/>
        </a:p>
      </dgm:t>
    </dgm:pt>
    <dgm:pt modelId="{E4C659D2-0AD5-4CD4-9398-647F3F269E78}" type="parTrans" cxnId="{F2527CB3-7191-4622-8009-320104D58348}">
      <dgm:prSet/>
      <dgm:spPr/>
      <dgm:t>
        <a:bodyPr/>
        <a:lstStyle/>
        <a:p>
          <a:endParaRPr lang="ru-RU"/>
        </a:p>
      </dgm:t>
    </dgm:pt>
    <dgm:pt modelId="{26C76396-DA72-407B-88D1-F54C155F68D3}" type="sibTrans" cxnId="{F2527CB3-7191-4622-8009-320104D58348}">
      <dgm:prSet/>
      <dgm:spPr/>
      <dgm:t>
        <a:bodyPr/>
        <a:lstStyle/>
        <a:p>
          <a:endParaRPr lang="ru-RU"/>
        </a:p>
      </dgm:t>
    </dgm:pt>
    <dgm:pt modelId="{D9C77BE6-0549-4942-B3E6-CD173A7F2DEC}">
      <dgm:prSet phldrT="[Текст]"/>
      <dgm:spPr/>
      <dgm:t>
        <a:bodyPr/>
        <a:lstStyle/>
        <a:p>
          <a:r>
            <a:rPr lang="ru-RU" dirty="0" smtClean="0"/>
            <a:t>Управления документами</a:t>
          </a:r>
          <a:endParaRPr lang="ru-RU" dirty="0"/>
        </a:p>
      </dgm:t>
    </dgm:pt>
    <dgm:pt modelId="{3EE0D509-AE68-495E-8B00-38F5444AC599}" type="parTrans" cxnId="{9E405B23-9C60-4227-B4B0-AED27604EF4C}">
      <dgm:prSet/>
      <dgm:spPr/>
      <dgm:t>
        <a:bodyPr/>
        <a:lstStyle/>
        <a:p>
          <a:endParaRPr lang="ru-RU"/>
        </a:p>
      </dgm:t>
    </dgm:pt>
    <dgm:pt modelId="{F256F95F-30FD-4308-BCC9-0D78013C683A}" type="sibTrans" cxnId="{9E405B23-9C60-4227-B4B0-AED27604EF4C}">
      <dgm:prSet/>
      <dgm:spPr/>
      <dgm:t>
        <a:bodyPr/>
        <a:lstStyle/>
        <a:p>
          <a:endParaRPr lang="ru-RU"/>
        </a:p>
      </dgm:t>
    </dgm:pt>
    <dgm:pt modelId="{68F15B02-C2E6-4D37-8387-317DADF30080}" type="pres">
      <dgm:prSet presAssocID="{1AA0A481-7362-469D-942D-8955D9B1475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6FF70095-9F8A-4C56-8B47-FF03473ACD89}" type="pres">
      <dgm:prSet presAssocID="{1AA0A481-7362-469D-942D-8955D9B14759}" presName="Name1" presStyleCnt="0"/>
      <dgm:spPr/>
    </dgm:pt>
    <dgm:pt modelId="{8B50544A-783B-4250-BD6C-2A2822FDF752}" type="pres">
      <dgm:prSet presAssocID="{1AA0A481-7362-469D-942D-8955D9B14759}" presName="cycle" presStyleCnt="0"/>
      <dgm:spPr/>
    </dgm:pt>
    <dgm:pt modelId="{CBBA2E48-208F-4DF2-8FA9-22CB9E022B8A}" type="pres">
      <dgm:prSet presAssocID="{1AA0A481-7362-469D-942D-8955D9B14759}" presName="srcNode" presStyleLbl="node1" presStyleIdx="0" presStyleCnt="3"/>
      <dgm:spPr/>
    </dgm:pt>
    <dgm:pt modelId="{CE417142-B474-45AC-B84B-73533C537DAB}" type="pres">
      <dgm:prSet presAssocID="{1AA0A481-7362-469D-942D-8955D9B14759}" presName="conn" presStyleLbl="parChTrans1D2" presStyleIdx="0" presStyleCnt="1"/>
      <dgm:spPr/>
      <dgm:t>
        <a:bodyPr/>
        <a:lstStyle/>
        <a:p>
          <a:endParaRPr lang="ru-RU"/>
        </a:p>
      </dgm:t>
    </dgm:pt>
    <dgm:pt modelId="{DB578256-73B6-4789-B10D-1D668CCD044A}" type="pres">
      <dgm:prSet presAssocID="{1AA0A481-7362-469D-942D-8955D9B14759}" presName="extraNode" presStyleLbl="node1" presStyleIdx="0" presStyleCnt="3"/>
      <dgm:spPr/>
    </dgm:pt>
    <dgm:pt modelId="{97DA8DDA-B154-4538-93E7-AEDA89855CB6}" type="pres">
      <dgm:prSet presAssocID="{1AA0A481-7362-469D-942D-8955D9B14759}" presName="dstNode" presStyleLbl="node1" presStyleIdx="0" presStyleCnt="3"/>
      <dgm:spPr/>
    </dgm:pt>
    <dgm:pt modelId="{40CCCE4B-B9AB-4869-8B17-E5758E7FBC2E}" type="pres">
      <dgm:prSet presAssocID="{BF6F0CB8-3324-442C-AB10-0135CF1A0173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E7C036-1CEB-419E-857D-19C2DE13687A}" type="pres">
      <dgm:prSet presAssocID="{BF6F0CB8-3324-442C-AB10-0135CF1A0173}" presName="accent_1" presStyleCnt="0"/>
      <dgm:spPr/>
    </dgm:pt>
    <dgm:pt modelId="{52E0AB78-438E-40A2-A51F-D434AC9628C1}" type="pres">
      <dgm:prSet presAssocID="{BF6F0CB8-3324-442C-AB10-0135CF1A0173}" presName="accentRepeatNode" presStyleLbl="solidFgAcc1" presStyleIdx="0" presStyleCnt="3"/>
      <dgm:spPr/>
    </dgm:pt>
    <dgm:pt modelId="{B5E2623F-37A8-4D25-993F-B498DCF3F5A8}" type="pres">
      <dgm:prSet presAssocID="{5FFDACB1-E3AD-4698-9CCA-E7D2FED59C86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68FD3-A865-4020-B581-2B3EC18F6720}" type="pres">
      <dgm:prSet presAssocID="{5FFDACB1-E3AD-4698-9CCA-E7D2FED59C86}" presName="accent_2" presStyleCnt="0"/>
      <dgm:spPr/>
    </dgm:pt>
    <dgm:pt modelId="{3E045CE6-A80D-4898-9221-FB74F2A1B4AC}" type="pres">
      <dgm:prSet presAssocID="{5FFDACB1-E3AD-4698-9CCA-E7D2FED59C86}" presName="accentRepeatNode" presStyleLbl="solidFgAcc1" presStyleIdx="1" presStyleCnt="3"/>
      <dgm:spPr/>
    </dgm:pt>
    <dgm:pt modelId="{1CB708A1-18C2-4566-BC98-333FA6C69CF0}" type="pres">
      <dgm:prSet presAssocID="{D9C77BE6-0549-4942-B3E6-CD173A7F2DEC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078CD1-1DAD-475A-9846-0BA15464A9D5}" type="pres">
      <dgm:prSet presAssocID="{D9C77BE6-0549-4942-B3E6-CD173A7F2DEC}" presName="accent_3" presStyleCnt="0"/>
      <dgm:spPr/>
    </dgm:pt>
    <dgm:pt modelId="{90267867-8AAD-4D3F-A9F2-7C2875A7DCFD}" type="pres">
      <dgm:prSet presAssocID="{D9C77BE6-0549-4942-B3E6-CD173A7F2DEC}" presName="accentRepeatNode" presStyleLbl="solidFgAcc1" presStyleIdx="2" presStyleCnt="3"/>
      <dgm:spPr/>
    </dgm:pt>
  </dgm:ptLst>
  <dgm:cxnLst>
    <dgm:cxn modelId="{F2527CB3-7191-4622-8009-320104D58348}" srcId="{1AA0A481-7362-469D-942D-8955D9B14759}" destId="{5FFDACB1-E3AD-4698-9CCA-E7D2FED59C86}" srcOrd="1" destOrd="0" parTransId="{E4C659D2-0AD5-4CD4-9398-647F3F269E78}" sibTransId="{26C76396-DA72-407B-88D1-F54C155F68D3}"/>
    <dgm:cxn modelId="{85E4416E-65EC-4A67-ACC8-EFBD4DE1BA7F}" type="presOf" srcId="{D9C77BE6-0549-4942-B3E6-CD173A7F2DEC}" destId="{1CB708A1-18C2-4566-BC98-333FA6C69CF0}" srcOrd="0" destOrd="0" presId="urn:microsoft.com/office/officeart/2008/layout/VerticalCurvedList"/>
    <dgm:cxn modelId="{AD0A4138-71DC-4BFA-BE15-5AADF4025F32}" type="presOf" srcId="{BF6F0CB8-3324-442C-AB10-0135CF1A0173}" destId="{40CCCE4B-B9AB-4869-8B17-E5758E7FBC2E}" srcOrd="0" destOrd="0" presId="urn:microsoft.com/office/officeart/2008/layout/VerticalCurvedList"/>
    <dgm:cxn modelId="{D2451520-F4CD-4530-BA9D-3E984DEEC31B}" type="presOf" srcId="{1AA0A481-7362-469D-942D-8955D9B14759}" destId="{68F15B02-C2E6-4D37-8387-317DADF30080}" srcOrd="0" destOrd="0" presId="urn:microsoft.com/office/officeart/2008/layout/VerticalCurvedList"/>
    <dgm:cxn modelId="{9E405B23-9C60-4227-B4B0-AED27604EF4C}" srcId="{1AA0A481-7362-469D-942D-8955D9B14759}" destId="{D9C77BE6-0549-4942-B3E6-CD173A7F2DEC}" srcOrd="2" destOrd="0" parTransId="{3EE0D509-AE68-495E-8B00-38F5444AC599}" sibTransId="{F256F95F-30FD-4308-BCC9-0D78013C683A}"/>
    <dgm:cxn modelId="{4B09F2A5-2F88-4C3E-A442-C41A1271F7C8}" srcId="{1AA0A481-7362-469D-942D-8955D9B14759}" destId="{BF6F0CB8-3324-442C-AB10-0135CF1A0173}" srcOrd="0" destOrd="0" parTransId="{9F5189FF-67AF-480D-A20C-06A0084ACAE8}" sibTransId="{E6634795-6CB7-45BE-B0E0-104CFB1E4518}"/>
    <dgm:cxn modelId="{B791CF5B-4925-44EC-B1DA-D89C850FA972}" type="presOf" srcId="{5FFDACB1-E3AD-4698-9CCA-E7D2FED59C86}" destId="{B5E2623F-37A8-4D25-993F-B498DCF3F5A8}" srcOrd="0" destOrd="0" presId="urn:microsoft.com/office/officeart/2008/layout/VerticalCurvedList"/>
    <dgm:cxn modelId="{C77B6332-CA75-43E3-9D1C-14928BC92FAB}" type="presOf" srcId="{E6634795-6CB7-45BE-B0E0-104CFB1E4518}" destId="{CE417142-B474-45AC-B84B-73533C537DAB}" srcOrd="0" destOrd="0" presId="urn:microsoft.com/office/officeart/2008/layout/VerticalCurvedList"/>
    <dgm:cxn modelId="{0FCA22F6-5C89-465E-8353-8C2FAA768385}" type="presParOf" srcId="{68F15B02-C2E6-4D37-8387-317DADF30080}" destId="{6FF70095-9F8A-4C56-8B47-FF03473ACD89}" srcOrd="0" destOrd="0" presId="urn:microsoft.com/office/officeart/2008/layout/VerticalCurvedList"/>
    <dgm:cxn modelId="{F1254837-E30C-4CB2-B236-AF0F90735F0B}" type="presParOf" srcId="{6FF70095-9F8A-4C56-8B47-FF03473ACD89}" destId="{8B50544A-783B-4250-BD6C-2A2822FDF752}" srcOrd="0" destOrd="0" presId="urn:microsoft.com/office/officeart/2008/layout/VerticalCurvedList"/>
    <dgm:cxn modelId="{9C80B5C5-AE0F-4AAD-8B36-DB5265AEA010}" type="presParOf" srcId="{8B50544A-783B-4250-BD6C-2A2822FDF752}" destId="{CBBA2E48-208F-4DF2-8FA9-22CB9E022B8A}" srcOrd="0" destOrd="0" presId="urn:microsoft.com/office/officeart/2008/layout/VerticalCurvedList"/>
    <dgm:cxn modelId="{2168171C-C9E1-4C64-84AD-3BD4D7876C61}" type="presParOf" srcId="{8B50544A-783B-4250-BD6C-2A2822FDF752}" destId="{CE417142-B474-45AC-B84B-73533C537DAB}" srcOrd="1" destOrd="0" presId="urn:microsoft.com/office/officeart/2008/layout/VerticalCurvedList"/>
    <dgm:cxn modelId="{B9D12D0B-D4C7-447D-9345-7C0CCBBE5ED1}" type="presParOf" srcId="{8B50544A-783B-4250-BD6C-2A2822FDF752}" destId="{DB578256-73B6-4789-B10D-1D668CCD044A}" srcOrd="2" destOrd="0" presId="urn:microsoft.com/office/officeart/2008/layout/VerticalCurvedList"/>
    <dgm:cxn modelId="{D4CB392C-D23C-4195-A07B-951926BD6EF3}" type="presParOf" srcId="{8B50544A-783B-4250-BD6C-2A2822FDF752}" destId="{97DA8DDA-B154-4538-93E7-AEDA89855CB6}" srcOrd="3" destOrd="0" presId="urn:microsoft.com/office/officeart/2008/layout/VerticalCurvedList"/>
    <dgm:cxn modelId="{283FEFE4-5D6F-4033-8BE4-C4950DEDAA1A}" type="presParOf" srcId="{6FF70095-9F8A-4C56-8B47-FF03473ACD89}" destId="{40CCCE4B-B9AB-4869-8B17-E5758E7FBC2E}" srcOrd="1" destOrd="0" presId="urn:microsoft.com/office/officeart/2008/layout/VerticalCurvedList"/>
    <dgm:cxn modelId="{95DA2F12-B58E-41CC-B837-FC3F9F79A554}" type="presParOf" srcId="{6FF70095-9F8A-4C56-8B47-FF03473ACD89}" destId="{ABE7C036-1CEB-419E-857D-19C2DE13687A}" srcOrd="2" destOrd="0" presId="urn:microsoft.com/office/officeart/2008/layout/VerticalCurvedList"/>
    <dgm:cxn modelId="{7E85C46B-CA99-4B40-B862-A3428EED93E0}" type="presParOf" srcId="{ABE7C036-1CEB-419E-857D-19C2DE13687A}" destId="{52E0AB78-438E-40A2-A51F-D434AC9628C1}" srcOrd="0" destOrd="0" presId="urn:microsoft.com/office/officeart/2008/layout/VerticalCurvedList"/>
    <dgm:cxn modelId="{786EE3E1-FA67-4BDA-AE26-946C54D7D7C0}" type="presParOf" srcId="{6FF70095-9F8A-4C56-8B47-FF03473ACD89}" destId="{B5E2623F-37A8-4D25-993F-B498DCF3F5A8}" srcOrd="3" destOrd="0" presId="urn:microsoft.com/office/officeart/2008/layout/VerticalCurvedList"/>
    <dgm:cxn modelId="{45DEE37E-5190-444A-9A97-66C051A99FDC}" type="presParOf" srcId="{6FF70095-9F8A-4C56-8B47-FF03473ACD89}" destId="{87F68FD3-A865-4020-B581-2B3EC18F6720}" srcOrd="4" destOrd="0" presId="urn:microsoft.com/office/officeart/2008/layout/VerticalCurvedList"/>
    <dgm:cxn modelId="{C73C3A29-84F2-4F67-83DD-AE326897A999}" type="presParOf" srcId="{87F68FD3-A865-4020-B581-2B3EC18F6720}" destId="{3E045CE6-A80D-4898-9221-FB74F2A1B4AC}" srcOrd="0" destOrd="0" presId="urn:microsoft.com/office/officeart/2008/layout/VerticalCurvedList"/>
    <dgm:cxn modelId="{B48562A5-49D4-4ED1-8DCD-A331F1D30E42}" type="presParOf" srcId="{6FF70095-9F8A-4C56-8B47-FF03473ACD89}" destId="{1CB708A1-18C2-4566-BC98-333FA6C69CF0}" srcOrd="5" destOrd="0" presId="urn:microsoft.com/office/officeart/2008/layout/VerticalCurvedList"/>
    <dgm:cxn modelId="{9115E9CD-DB6A-4E73-9B49-341DE08A1A9D}" type="presParOf" srcId="{6FF70095-9F8A-4C56-8B47-FF03473ACD89}" destId="{83078CD1-1DAD-475A-9846-0BA15464A9D5}" srcOrd="6" destOrd="0" presId="urn:microsoft.com/office/officeart/2008/layout/VerticalCurvedList"/>
    <dgm:cxn modelId="{1B676740-2199-4B94-A561-78B74AB5EB57}" type="presParOf" srcId="{83078CD1-1DAD-475A-9846-0BA15464A9D5}" destId="{90267867-8AAD-4D3F-A9F2-7C2875A7DCF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B4ADEB2-59C6-42A7-9E66-B1421268A176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EF132C-FEA4-44C7-9E2B-CA50A1A3B413}">
      <dgm:prSet phldrT="[Текст]" custT="1"/>
      <dgm:spPr/>
      <dgm:t>
        <a:bodyPr/>
        <a:lstStyle/>
        <a:p>
          <a:r>
            <a:rPr lang="ru-RU" sz="2500" dirty="0" smtClean="0"/>
            <a:t>Терминологические</a:t>
          </a:r>
          <a:endParaRPr lang="ru-RU" sz="2500" dirty="0"/>
        </a:p>
      </dgm:t>
    </dgm:pt>
    <dgm:pt modelId="{4CF50D84-2DA7-4CC1-A62A-9CC6FB43331C}" type="parTrans" cxnId="{AC72611D-FA50-4A77-9C06-D80EDEA66CE9}">
      <dgm:prSet/>
      <dgm:spPr/>
      <dgm:t>
        <a:bodyPr/>
        <a:lstStyle/>
        <a:p>
          <a:endParaRPr lang="ru-RU"/>
        </a:p>
      </dgm:t>
    </dgm:pt>
    <dgm:pt modelId="{9E127AA0-812D-463F-B02F-F5F3FB7D40F3}" type="sibTrans" cxnId="{AC72611D-FA50-4A77-9C06-D80EDEA66CE9}">
      <dgm:prSet/>
      <dgm:spPr/>
      <dgm:t>
        <a:bodyPr/>
        <a:lstStyle/>
        <a:p>
          <a:endParaRPr lang="ru-RU"/>
        </a:p>
      </dgm:t>
    </dgm:pt>
    <dgm:pt modelId="{110926CC-9C8A-4CE2-B049-1CB02FF03BF5}">
      <dgm:prSet phldrT="[Текст]"/>
      <dgm:spPr/>
      <dgm:t>
        <a:bodyPr/>
        <a:lstStyle/>
        <a:p>
          <a:r>
            <a:rPr lang="ru-RU" dirty="0" smtClean="0"/>
            <a:t>ГОСТ Р.7.0.8-2013 «Система стандартов по информации, библиотечному и издательскому делу. Делопроизводство и архивное дело. Термины и определения»</a:t>
          </a:r>
          <a:endParaRPr lang="ru-RU" dirty="0"/>
        </a:p>
      </dgm:t>
    </dgm:pt>
    <dgm:pt modelId="{1BECB23E-36D5-4177-A8CF-AECEDF9E863B}" type="parTrans" cxnId="{153E72D3-0CF1-43A8-9000-67656FE6A75C}">
      <dgm:prSet/>
      <dgm:spPr/>
      <dgm:t>
        <a:bodyPr/>
        <a:lstStyle/>
        <a:p>
          <a:endParaRPr lang="ru-RU"/>
        </a:p>
      </dgm:t>
    </dgm:pt>
    <dgm:pt modelId="{443AF514-B29E-4748-885B-0D93A037766F}" type="sibTrans" cxnId="{153E72D3-0CF1-43A8-9000-67656FE6A75C}">
      <dgm:prSet/>
      <dgm:spPr/>
      <dgm:t>
        <a:bodyPr/>
        <a:lstStyle/>
        <a:p>
          <a:endParaRPr lang="ru-RU"/>
        </a:p>
      </dgm:t>
    </dgm:pt>
    <dgm:pt modelId="{BE7CF967-6E4E-476F-B2D6-127AB3EFCB71}" type="pres">
      <dgm:prSet presAssocID="{DB4ADEB2-59C6-42A7-9E66-B1421268A176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E04451A-551E-44F9-8B5B-5D14B2810866}" type="pres">
      <dgm:prSet presAssocID="{67EF132C-FEA4-44C7-9E2B-CA50A1A3B413}" presName="horFlow" presStyleCnt="0"/>
      <dgm:spPr/>
    </dgm:pt>
    <dgm:pt modelId="{0FC3E0D7-9987-4701-B923-6FB42795C946}" type="pres">
      <dgm:prSet presAssocID="{67EF132C-FEA4-44C7-9E2B-CA50A1A3B413}" presName="bigChev" presStyleLbl="node1" presStyleIdx="0" presStyleCnt="1" custScaleX="77750" custScaleY="86164" custLinFactNeighborX="-411"/>
      <dgm:spPr/>
      <dgm:t>
        <a:bodyPr/>
        <a:lstStyle/>
        <a:p>
          <a:endParaRPr lang="ru-RU"/>
        </a:p>
      </dgm:t>
    </dgm:pt>
    <dgm:pt modelId="{E4EE26B7-55D8-4A7D-84CE-B2EB5B1314D9}" type="pres">
      <dgm:prSet presAssocID="{1BECB23E-36D5-4177-A8CF-AECEDF9E863B}" presName="parTrans" presStyleCnt="0"/>
      <dgm:spPr/>
    </dgm:pt>
    <dgm:pt modelId="{3F256DED-A0DF-4400-A314-6AD7C2B4E0CF}" type="pres">
      <dgm:prSet presAssocID="{110926CC-9C8A-4CE2-B049-1CB02FF03BF5}" presName="node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3E72D3-0CF1-43A8-9000-67656FE6A75C}" srcId="{67EF132C-FEA4-44C7-9E2B-CA50A1A3B413}" destId="{110926CC-9C8A-4CE2-B049-1CB02FF03BF5}" srcOrd="0" destOrd="0" parTransId="{1BECB23E-36D5-4177-A8CF-AECEDF9E863B}" sibTransId="{443AF514-B29E-4748-885B-0D93A037766F}"/>
    <dgm:cxn modelId="{8671CA1E-5433-470D-912E-986373950FBC}" type="presOf" srcId="{DB4ADEB2-59C6-42A7-9E66-B1421268A176}" destId="{BE7CF967-6E4E-476F-B2D6-127AB3EFCB71}" srcOrd="0" destOrd="0" presId="urn:microsoft.com/office/officeart/2005/8/layout/lProcess3"/>
    <dgm:cxn modelId="{4D8B95EC-D5C7-4CA8-B871-F53F7DD32812}" type="presOf" srcId="{67EF132C-FEA4-44C7-9E2B-CA50A1A3B413}" destId="{0FC3E0D7-9987-4701-B923-6FB42795C946}" srcOrd="0" destOrd="0" presId="urn:microsoft.com/office/officeart/2005/8/layout/lProcess3"/>
    <dgm:cxn modelId="{10EB660E-DACA-4026-AE63-642D670F0BB1}" type="presOf" srcId="{110926CC-9C8A-4CE2-B049-1CB02FF03BF5}" destId="{3F256DED-A0DF-4400-A314-6AD7C2B4E0CF}" srcOrd="0" destOrd="0" presId="urn:microsoft.com/office/officeart/2005/8/layout/lProcess3"/>
    <dgm:cxn modelId="{AC72611D-FA50-4A77-9C06-D80EDEA66CE9}" srcId="{DB4ADEB2-59C6-42A7-9E66-B1421268A176}" destId="{67EF132C-FEA4-44C7-9E2B-CA50A1A3B413}" srcOrd="0" destOrd="0" parTransId="{4CF50D84-2DA7-4CC1-A62A-9CC6FB43331C}" sibTransId="{9E127AA0-812D-463F-B02F-F5F3FB7D40F3}"/>
    <dgm:cxn modelId="{63EA5FC8-6011-4749-9922-B81BD28CF6A3}" type="presParOf" srcId="{BE7CF967-6E4E-476F-B2D6-127AB3EFCB71}" destId="{0E04451A-551E-44F9-8B5B-5D14B2810866}" srcOrd="0" destOrd="0" presId="urn:microsoft.com/office/officeart/2005/8/layout/lProcess3"/>
    <dgm:cxn modelId="{C2F032CE-7D24-4A80-BCB1-9475504A1D29}" type="presParOf" srcId="{0E04451A-551E-44F9-8B5B-5D14B2810866}" destId="{0FC3E0D7-9987-4701-B923-6FB42795C946}" srcOrd="0" destOrd="0" presId="urn:microsoft.com/office/officeart/2005/8/layout/lProcess3"/>
    <dgm:cxn modelId="{F39A1E85-B325-4B79-BA4F-FB133C843A16}" type="presParOf" srcId="{0E04451A-551E-44F9-8B5B-5D14B2810866}" destId="{E4EE26B7-55D8-4A7D-84CE-B2EB5B1314D9}" srcOrd="1" destOrd="0" presId="urn:microsoft.com/office/officeart/2005/8/layout/lProcess3"/>
    <dgm:cxn modelId="{DAF4B6A9-5682-4D74-BD04-52989D72C6A2}" type="presParOf" srcId="{0E04451A-551E-44F9-8B5B-5D14B2810866}" destId="{3F256DED-A0DF-4400-A314-6AD7C2B4E0CF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B4ADEB2-59C6-42A7-9E66-B1421268A176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10926CC-9C8A-4CE2-B049-1CB02FF03BF5}">
      <dgm:prSet phldrT="[Текст]"/>
      <dgm:spPr/>
      <dgm:t>
        <a:bodyPr/>
        <a:lstStyle/>
        <a:p>
          <a:r>
            <a:rPr lang="ru-RU" dirty="0" smtClean="0"/>
            <a:t>ГОСТ Р.7.0.97-2016 «СИБИД. Организационно-распорядительная документация. Требования к оформлению документов»</a:t>
          </a:r>
          <a:endParaRPr lang="ru-RU" dirty="0"/>
        </a:p>
      </dgm:t>
    </dgm:pt>
    <dgm:pt modelId="{443AF514-B29E-4748-885B-0D93A037766F}" type="sibTrans" cxnId="{153E72D3-0CF1-43A8-9000-67656FE6A75C}">
      <dgm:prSet/>
      <dgm:spPr/>
      <dgm:t>
        <a:bodyPr/>
        <a:lstStyle/>
        <a:p>
          <a:endParaRPr lang="ru-RU"/>
        </a:p>
      </dgm:t>
    </dgm:pt>
    <dgm:pt modelId="{1BECB23E-36D5-4177-A8CF-AECEDF9E863B}" type="parTrans" cxnId="{153E72D3-0CF1-43A8-9000-67656FE6A75C}">
      <dgm:prSet/>
      <dgm:spPr/>
      <dgm:t>
        <a:bodyPr/>
        <a:lstStyle/>
        <a:p>
          <a:endParaRPr lang="ru-RU"/>
        </a:p>
      </dgm:t>
    </dgm:pt>
    <dgm:pt modelId="{67EF132C-FEA4-44C7-9E2B-CA50A1A3B413}">
      <dgm:prSet phldrT="[Текст]" custT="1"/>
      <dgm:spPr/>
      <dgm:t>
        <a:bodyPr/>
        <a:lstStyle/>
        <a:p>
          <a:r>
            <a:rPr lang="ru-RU" sz="2500" dirty="0" smtClean="0"/>
            <a:t>Оформления документов</a:t>
          </a:r>
          <a:endParaRPr lang="ru-RU" sz="2500" dirty="0"/>
        </a:p>
      </dgm:t>
    </dgm:pt>
    <dgm:pt modelId="{9E127AA0-812D-463F-B02F-F5F3FB7D40F3}" type="sibTrans" cxnId="{AC72611D-FA50-4A77-9C06-D80EDEA66CE9}">
      <dgm:prSet/>
      <dgm:spPr/>
      <dgm:t>
        <a:bodyPr/>
        <a:lstStyle/>
        <a:p>
          <a:endParaRPr lang="ru-RU"/>
        </a:p>
      </dgm:t>
    </dgm:pt>
    <dgm:pt modelId="{4CF50D84-2DA7-4CC1-A62A-9CC6FB43331C}" type="parTrans" cxnId="{AC72611D-FA50-4A77-9C06-D80EDEA66CE9}">
      <dgm:prSet/>
      <dgm:spPr/>
      <dgm:t>
        <a:bodyPr/>
        <a:lstStyle/>
        <a:p>
          <a:endParaRPr lang="ru-RU"/>
        </a:p>
      </dgm:t>
    </dgm:pt>
    <dgm:pt modelId="{BE7CF967-6E4E-476F-B2D6-127AB3EFCB71}" type="pres">
      <dgm:prSet presAssocID="{DB4ADEB2-59C6-42A7-9E66-B1421268A176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E04451A-551E-44F9-8B5B-5D14B2810866}" type="pres">
      <dgm:prSet presAssocID="{67EF132C-FEA4-44C7-9E2B-CA50A1A3B413}" presName="horFlow" presStyleCnt="0"/>
      <dgm:spPr/>
    </dgm:pt>
    <dgm:pt modelId="{0FC3E0D7-9987-4701-B923-6FB42795C946}" type="pres">
      <dgm:prSet presAssocID="{67EF132C-FEA4-44C7-9E2B-CA50A1A3B413}" presName="bigChev" presStyleLbl="node1" presStyleIdx="0" presStyleCnt="1" custScaleX="77750" custScaleY="86164" custLinFactNeighborX="-411"/>
      <dgm:spPr/>
      <dgm:t>
        <a:bodyPr/>
        <a:lstStyle/>
        <a:p>
          <a:endParaRPr lang="ru-RU"/>
        </a:p>
      </dgm:t>
    </dgm:pt>
    <dgm:pt modelId="{E4EE26B7-55D8-4A7D-84CE-B2EB5B1314D9}" type="pres">
      <dgm:prSet presAssocID="{1BECB23E-36D5-4177-A8CF-AECEDF9E863B}" presName="parTrans" presStyleCnt="0"/>
      <dgm:spPr/>
    </dgm:pt>
    <dgm:pt modelId="{3F256DED-A0DF-4400-A314-6AD7C2B4E0CF}" type="pres">
      <dgm:prSet presAssocID="{110926CC-9C8A-4CE2-B049-1CB02FF03BF5}" presName="node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3E72D3-0CF1-43A8-9000-67656FE6A75C}" srcId="{67EF132C-FEA4-44C7-9E2B-CA50A1A3B413}" destId="{110926CC-9C8A-4CE2-B049-1CB02FF03BF5}" srcOrd="0" destOrd="0" parTransId="{1BECB23E-36D5-4177-A8CF-AECEDF9E863B}" sibTransId="{443AF514-B29E-4748-885B-0D93A037766F}"/>
    <dgm:cxn modelId="{B650180C-521F-47E4-9EC7-E849C5329A40}" type="presOf" srcId="{110926CC-9C8A-4CE2-B049-1CB02FF03BF5}" destId="{3F256DED-A0DF-4400-A314-6AD7C2B4E0CF}" srcOrd="0" destOrd="0" presId="urn:microsoft.com/office/officeart/2005/8/layout/lProcess3"/>
    <dgm:cxn modelId="{B5658083-89F0-4AC0-9B11-5E036AC13984}" type="presOf" srcId="{67EF132C-FEA4-44C7-9E2B-CA50A1A3B413}" destId="{0FC3E0D7-9987-4701-B923-6FB42795C946}" srcOrd="0" destOrd="0" presId="urn:microsoft.com/office/officeart/2005/8/layout/lProcess3"/>
    <dgm:cxn modelId="{AC72611D-FA50-4A77-9C06-D80EDEA66CE9}" srcId="{DB4ADEB2-59C6-42A7-9E66-B1421268A176}" destId="{67EF132C-FEA4-44C7-9E2B-CA50A1A3B413}" srcOrd="0" destOrd="0" parTransId="{4CF50D84-2DA7-4CC1-A62A-9CC6FB43331C}" sibTransId="{9E127AA0-812D-463F-B02F-F5F3FB7D40F3}"/>
    <dgm:cxn modelId="{3308369D-7CDA-4110-9CA4-B81A928AA587}" type="presOf" srcId="{DB4ADEB2-59C6-42A7-9E66-B1421268A176}" destId="{BE7CF967-6E4E-476F-B2D6-127AB3EFCB71}" srcOrd="0" destOrd="0" presId="urn:microsoft.com/office/officeart/2005/8/layout/lProcess3"/>
    <dgm:cxn modelId="{4D5ADBBC-4245-47DD-9385-72DA9D710B71}" type="presParOf" srcId="{BE7CF967-6E4E-476F-B2D6-127AB3EFCB71}" destId="{0E04451A-551E-44F9-8B5B-5D14B2810866}" srcOrd="0" destOrd="0" presId="urn:microsoft.com/office/officeart/2005/8/layout/lProcess3"/>
    <dgm:cxn modelId="{0DA34DEF-9FC4-42BF-8D20-6A92B6F54583}" type="presParOf" srcId="{0E04451A-551E-44F9-8B5B-5D14B2810866}" destId="{0FC3E0D7-9987-4701-B923-6FB42795C946}" srcOrd="0" destOrd="0" presId="urn:microsoft.com/office/officeart/2005/8/layout/lProcess3"/>
    <dgm:cxn modelId="{157CC81F-3CCF-4CF7-A5C0-7FF354E208EB}" type="presParOf" srcId="{0E04451A-551E-44F9-8B5B-5D14B2810866}" destId="{E4EE26B7-55D8-4A7D-84CE-B2EB5B1314D9}" srcOrd="1" destOrd="0" presId="urn:microsoft.com/office/officeart/2005/8/layout/lProcess3"/>
    <dgm:cxn modelId="{7F31B657-7062-4782-B8E3-CB4BCF387980}" type="presParOf" srcId="{0E04451A-551E-44F9-8B5B-5D14B2810866}" destId="{3F256DED-A0DF-4400-A314-6AD7C2B4E0CF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A034E1-4F4C-4831-8623-51332A559418}">
      <dsp:nvSpPr>
        <dsp:cNvPr id="0" name=""/>
        <dsp:cNvSpPr/>
      </dsp:nvSpPr>
      <dsp:spPr>
        <a:xfrm>
          <a:off x="0" y="0"/>
          <a:ext cx="7815866" cy="137837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latin typeface="Futura PT Medium"/>
            </a:rPr>
            <a:t>Основные документы по делопроизводству и архивному делу в Российской Федерации</a:t>
          </a:r>
          <a:endParaRPr lang="ru-RU" sz="2900" kern="1200" dirty="0">
            <a:latin typeface="Futura PT Medium"/>
          </a:endParaRPr>
        </a:p>
      </dsp:txBody>
      <dsp:txXfrm>
        <a:off x="0" y="0"/>
        <a:ext cx="7815866" cy="1378377"/>
      </dsp:txXfrm>
    </dsp:sp>
    <dsp:sp modelId="{F3316B59-278F-4E96-B15B-8AFAB16F337F}">
      <dsp:nvSpPr>
        <dsp:cNvPr id="0" name=""/>
        <dsp:cNvSpPr/>
      </dsp:nvSpPr>
      <dsp:spPr>
        <a:xfrm>
          <a:off x="3816" y="1378377"/>
          <a:ext cx="2602744" cy="28945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Futura PT Medium"/>
            </a:rPr>
            <a:t>Нормативно-правовые акты</a:t>
          </a:r>
          <a:endParaRPr lang="ru-RU" sz="2600" kern="1200" dirty="0">
            <a:latin typeface="Futura PT Medium"/>
          </a:endParaRPr>
        </a:p>
      </dsp:txBody>
      <dsp:txXfrm>
        <a:off x="3816" y="1378377"/>
        <a:ext cx="2602744" cy="2894592"/>
      </dsp:txXfrm>
    </dsp:sp>
    <dsp:sp modelId="{FB18116F-E3B1-4FFB-B626-5C3D5297887E}">
      <dsp:nvSpPr>
        <dsp:cNvPr id="0" name=""/>
        <dsp:cNvSpPr/>
      </dsp:nvSpPr>
      <dsp:spPr>
        <a:xfrm>
          <a:off x="2606560" y="1378377"/>
          <a:ext cx="2602744" cy="28945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Futura PT Medium"/>
            </a:rPr>
            <a:t>Методические документы</a:t>
          </a:r>
          <a:endParaRPr lang="ru-RU" sz="2600" kern="1200" dirty="0">
            <a:latin typeface="Futura PT Medium"/>
          </a:endParaRPr>
        </a:p>
      </dsp:txBody>
      <dsp:txXfrm>
        <a:off x="2606560" y="1378377"/>
        <a:ext cx="2602744" cy="2894592"/>
      </dsp:txXfrm>
    </dsp:sp>
    <dsp:sp modelId="{2BF87AE4-04F4-4652-BA23-18903142AF91}">
      <dsp:nvSpPr>
        <dsp:cNvPr id="0" name=""/>
        <dsp:cNvSpPr/>
      </dsp:nvSpPr>
      <dsp:spPr>
        <a:xfrm>
          <a:off x="5209305" y="1378377"/>
          <a:ext cx="2602744" cy="28945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Futura PT Medium"/>
            </a:rPr>
            <a:t>Национальные стандарты</a:t>
          </a:r>
          <a:endParaRPr lang="ru-RU" sz="2600" kern="1200" dirty="0">
            <a:latin typeface="Futura PT Medium"/>
          </a:endParaRPr>
        </a:p>
      </dsp:txBody>
      <dsp:txXfrm>
        <a:off x="5209305" y="1378377"/>
        <a:ext cx="2602744" cy="2894592"/>
      </dsp:txXfrm>
    </dsp:sp>
    <dsp:sp modelId="{B21E8499-821B-4C59-9594-95BE8F5A779F}">
      <dsp:nvSpPr>
        <dsp:cNvPr id="0" name=""/>
        <dsp:cNvSpPr/>
      </dsp:nvSpPr>
      <dsp:spPr>
        <a:xfrm>
          <a:off x="0" y="4272969"/>
          <a:ext cx="7815866" cy="32162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307C0D-6C10-4F92-B815-7DB67F313B7E}">
      <dsp:nvSpPr>
        <dsp:cNvPr id="0" name=""/>
        <dsp:cNvSpPr/>
      </dsp:nvSpPr>
      <dsp:spPr>
        <a:xfrm rot="10800000">
          <a:off x="2581867" y="1940467"/>
          <a:ext cx="5125200" cy="1490120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7102" tIns="118110" rIns="220472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По архивному делу</a:t>
          </a:r>
          <a:endParaRPr lang="ru-RU" sz="3100" kern="1200" dirty="0"/>
        </a:p>
      </dsp:txBody>
      <dsp:txXfrm rot="10800000">
        <a:off x="2954397" y="1940467"/>
        <a:ext cx="4752670" cy="1490120"/>
      </dsp:txXfrm>
    </dsp:sp>
    <dsp:sp modelId="{4B5EF901-4169-4D52-BAAF-D6FB285E3711}">
      <dsp:nvSpPr>
        <dsp:cNvPr id="0" name=""/>
        <dsp:cNvSpPr/>
      </dsp:nvSpPr>
      <dsp:spPr>
        <a:xfrm>
          <a:off x="1382907" y="1940661"/>
          <a:ext cx="1522292" cy="141720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FB1F75-EA4F-4F2F-932D-B640BB195102}">
      <dsp:nvSpPr>
        <dsp:cNvPr id="0" name=""/>
        <dsp:cNvSpPr/>
      </dsp:nvSpPr>
      <dsp:spPr>
        <a:xfrm rot="10800000">
          <a:off x="2581867" y="64528"/>
          <a:ext cx="5125200" cy="1490120"/>
        </a:xfrm>
        <a:prstGeom prst="homePlate">
          <a:avLst/>
        </a:prstGeom>
        <a:solidFill>
          <a:schemeClr val="accent4">
            <a:hueOff val="-5165298"/>
            <a:satOff val="57672"/>
            <a:lumOff val="-1706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7102" tIns="118110" rIns="220472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По делопроизводству</a:t>
          </a:r>
          <a:endParaRPr lang="ru-RU" sz="3100" kern="1200" dirty="0"/>
        </a:p>
      </dsp:txBody>
      <dsp:txXfrm rot="10800000">
        <a:off x="2954397" y="64528"/>
        <a:ext cx="4752670" cy="1490120"/>
      </dsp:txXfrm>
    </dsp:sp>
    <dsp:sp modelId="{D90838AD-40CB-4605-8232-04C7B4310244}">
      <dsp:nvSpPr>
        <dsp:cNvPr id="0" name=""/>
        <dsp:cNvSpPr/>
      </dsp:nvSpPr>
      <dsp:spPr>
        <a:xfrm>
          <a:off x="1433732" y="83378"/>
          <a:ext cx="1490120" cy="1490120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065E6-B214-428D-9959-163023E52254}">
      <dsp:nvSpPr>
        <dsp:cNvPr id="0" name=""/>
        <dsp:cNvSpPr/>
      </dsp:nvSpPr>
      <dsp:spPr>
        <a:xfrm>
          <a:off x="4154" y="87143"/>
          <a:ext cx="3325051" cy="1265993"/>
        </a:xfrm>
        <a:prstGeom prst="chevron">
          <a:avLst/>
        </a:prstGeom>
        <a:solidFill>
          <a:schemeClr val="accent5">
            <a:lumMod val="90000"/>
            <a:lumOff val="1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 делопроизводству</a:t>
          </a:r>
          <a:endParaRPr lang="ru-RU" sz="1800" kern="1200" dirty="0"/>
        </a:p>
      </dsp:txBody>
      <dsp:txXfrm>
        <a:off x="637151" y="87143"/>
        <a:ext cx="2059058" cy="1265993"/>
      </dsp:txXfrm>
    </dsp:sp>
    <dsp:sp modelId="{11420419-2464-4C28-8C81-19A96080553E}">
      <dsp:nvSpPr>
        <dsp:cNvPr id="0" name=""/>
        <dsp:cNvSpPr/>
      </dsp:nvSpPr>
      <dsp:spPr>
        <a:xfrm>
          <a:off x="3385250" y="67382"/>
          <a:ext cx="7187414" cy="124217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Методические рекомендации по разработке инструкций по делопроизводству в государственных органах, органах местного самоуправления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(утв. приказом </a:t>
          </a:r>
          <a:r>
            <a:rPr lang="ru-RU" sz="1800" kern="1200" dirty="0" err="1" smtClean="0"/>
            <a:t>Росархива</a:t>
          </a:r>
          <a:r>
            <a:rPr lang="ru-RU" sz="1800" kern="1200" dirty="0" smtClean="0"/>
            <a:t> от 24.12.2020 № 199)</a:t>
          </a:r>
          <a:endParaRPr lang="ru-RU" sz="1800" kern="1200" dirty="0"/>
        </a:p>
      </dsp:txBody>
      <dsp:txXfrm>
        <a:off x="4006337" y="67382"/>
        <a:ext cx="5945240" cy="1242174"/>
      </dsp:txXfrm>
    </dsp:sp>
    <dsp:sp modelId="{FA7CFDF0-7918-4534-A231-DBD5C6E50CC1}">
      <dsp:nvSpPr>
        <dsp:cNvPr id="0" name=""/>
        <dsp:cNvSpPr/>
      </dsp:nvSpPr>
      <dsp:spPr>
        <a:xfrm>
          <a:off x="50802" y="1595296"/>
          <a:ext cx="3045288" cy="1247713"/>
        </a:xfrm>
        <a:prstGeom prst="chevron">
          <a:avLst/>
        </a:prstGeom>
        <a:solidFill>
          <a:schemeClr val="accent5">
            <a:lumMod val="90000"/>
            <a:lumOff val="1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 оформлению документов</a:t>
          </a:r>
          <a:endParaRPr lang="ru-RU" sz="2000" kern="1200" dirty="0"/>
        </a:p>
      </dsp:txBody>
      <dsp:txXfrm>
        <a:off x="674659" y="1595296"/>
        <a:ext cx="1797575" cy="1247713"/>
      </dsp:txXfrm>
    </dsp:sp>
    <dsp:sp modelId="{C5DEB288-25C9-4681-85D4-5AA0AE0D73F2}">
      <dsp:nvSpPr>
        <dsp:cNvPr id="0" name=""/>
        <dsp:cNvSpPr/>
      </dsp:nvSpPr>
      <dsp:spPr>
        <a:xfrm>
          <a:off x="3083826" y="1550526"/>
          <a:ext cx="7359716" cy="125626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Методические рекомендации по применению ГОСТ Р.7.0.97-2016 «СИБИД. Организационно-распорядительная документация. Требования к оформлению документов»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(ВНИИДАД, 2018)</a:t>
          </a:r>
          <a:endParaRPr lang="ru-RU" sz="1800" kern="1200" dirty="0"/>
        </a:p>
      </dsp:txBody>
      <dsp:txXfrm>
        <a:off x="3711959" y="1550526"/>
        <a:ext cx="6103451" cy="1256265"/>
      </dsp:txXfrm>
    </dsp:sp>
    <dsp:sp modelId="{18D60566-28AD-4DA7-92BA-9BF391CB881A}">
      <dsp:nvSpPr>
        <dsp:cNvPr id="0" name=""/>
        <dsp:cNvSpPr/>
      </dsp:nvSpPr>
      <dsp:spPr>
        <a:xfrm>
          <a:off x="5750" y="3220481"/>
          <a:ext cx="3117153" cy="1212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архивному делу</a:t>
          </a:r>
          <a:endParaRPr lang="ru-RU" sz="2000" kern="1200" dirty="0"/>
        </a:p>
      </dsp:txBody>
      <dsp:txXfrm>
        <a:off x="611750" y="3220481"/>
        <a:ext cx="1905153" cy="1212000"/>
      </dsp:txXfrm>
    </dsp:sp>
    <dsp:sp modelId="{4B82ABA4-9599-4DCB-98A2-4EFEE8277A57}">
      <dsp:nvSpPr>
        <dsp:cNvPr id="0" name=""/>
        <dsp:cNvSpPr/>
      </dsp:nvSpPr>
      <dsp:spPr>
        <a:xfrm>
          <a:off x="3030921" y="3053184"/>
          <a:ext cx="7556369" cy="156327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Методические рекомендации по применению Правил организации хранения, комплектования, учета и использования документов Архивного фонда Российской Федерации и других архивных документов в государственных органах, органах местного самоуправления и организациях (ВНИИДАД, 2018)</a:t>
          </a:r>
          <a:endParaRPr lang="ru-RU" sz="1800" kern="1200" dirty="0"/>
        </a:p>
      </dsp:txBody>
      <dsp:txXfrm>
        <a:off x="3812559" y="3053184"/>
        <a:ext cx="5993094" cy="15632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417142-B474-45AC-B84B-73533C537DAB}">
      <dsp:nvSpPr>
        <dsp:cNvPr id="0" name=""/>
        <dsp:cNvSpPr/>
      </dsp:nvSpPr>
      <dsp:spPr>
        <a:xfrm>
          <a:off x="-4547637" y="-697308"/>
          <a:ext cx="5417342" cy="5417342"/>
        </a:xfrm>
        <a:prstGeom prst="blockArc">
          <a:avLst>
            <a:gd name="adj1" fmla="val 18900000"/>
            <a:gd name="adj2" fmla="val 2700000"/>
            <a:gd name="adj3" fmla="val 399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CCCE4B-B9AB-4869-8B17-E5758E7FBC2E}">
      <dsp:nvSpPr>
        <dsp:cNvPr id="0" name=""/>
        <dsp:cNvSpPr/>
      </dsp:nvSpPr>
      <dsp:spPr>
        <a:xfrm>
          <a:off x="559333" y="402272"/>
          <a:ext cx="9444532" cy="8045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8608" tIns="106680" rIns="106680" bIns="10668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Терминологические</a:t>
          </a:r>
          <a:endParaRPr lang="ru-RU" sz="4200" kern="1200" dirty="0"/>
        </a:p>
      </dsp:txBody>
      <dsp:txXfrm>
        <a:off x="559333" y="402272"/>
        <a:ext cx="9444532" cy="804545"/>
      </dsp:txXfrm>
    </dsp:sp>
    <dsp:sp modelId="{52E0AB78-438E-40A2-A51F-D434AC9628C1}">
      <dsp:nvSpPr>
        <dsp:cNvPr id="0" name=""/>
        <dsp:cNvSpPr/>
      </dsp:nvSpPr>
      <dsp:spPr>
        <a:xfrm>
          <a:off x="56492" y="301704"/>
          <a:ext cx="1005681" cy="10056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E2623F-37A8-4D25-993F-B498DCF3F5A8}">
      <dsp:nvSpPr>
        <dsp:cNvPr id="0" name=""/>
        <dsp:cNvSpPr/>
      </dsp:nvSpPr>
      <dsp:spPr>
        <a:xfrm>
          <a:off x="851785" y="1609089"/>
          <a:ext cx="9152080" cy="8045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8608" tIns="106680" rIns="106680" bIns="10668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Оформления документов</a:t>
          </a:r>
          <a:endParaRPr lang="ru-RU" sz="4200" kern="1200" dirty="0"/>
        </a:p>
      </dsp:txBody>
      <dsp:txXfrm>
        <a:off x="851785" y="1609089"/>
        <a:ext cx="9152080" cy="804545"/>
      </dsp:txXfrm>
    </dsp:sp>
    <dsp:sp modelId="{3E045CE6-A80D-4898-9221-FB74F2A1B4AC}">
      <dsp:nvSpPr>
        <dsp:cNvPr id="0" name=""/>
        <dsp:cNvSpPr/>
      </dsp:nvSpPr>
      <dsp:spPr>
        <a:xfrm>
          <a:off x="348944" y="1508521"/>
          <a:ext cx="1005681" cy="10056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B708A1-18C2-4566-BC98-333FA6C69CF0}">
      <dsp:nvSpPr>
        <dsp:cNvPr id="0" name=""/>
        <dsp:cNvSpPr/>
      </dsp:nvSpPr>
      <dsp:spPr>
        <a:xfrm>
          <a:off x="559333" y="2815907"/>
          <a:ext cx="9444532" cy="8045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8608" tIns="106680" rIns="106680" bIns="10668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Управления документами</a:t>
          </a:r>
          <a:endParaRPr lang="ru-RU" sz="4200" kern="1200" dirty="0"/>
        </a:p>
      </dsp:txBody>
      <dsp:txXfrm>
        <a:off x="559333" y="2815907"/>
        <a:ext cx="9444532" cy="804545"/>
      </dsp:txXfrm>
    </dsp:sp>
    <dsp:sp modelId="{90267867-8AAD-4D3F-A9F2-7C2875A7DCFD}">
      <dsp:nvSpPr>
        <dsp:cNvPr id="0" name=""/>
        <dsp:cNvSpPr/>
      </dsp:nvSpPr>
      <dsp:spPr>
        <a:xfrm>
          <a:off x="56492" y="2715339"/>
          <a:ext cx="1005681" cy="10056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C3E0D7-9987-4701-B923-6FB42795C946}">
      <dsp:nvSpPr>
        <dsp:cNvPr id="0" name=""/>
        <dsp:cNvSpPr/>
      </dsp:nvSpPr>
      <dsp:spPr>
        <a:xfrm>
          <a:off x="0" y="838625"/>
          <a:ext cx="5292520" cy="23461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15875" rIns="0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Терминологические</a:t>
          </a:r>
          <a:endParaRPr lang="ru-RU" sz="2500" kern="1200" dirty="0"/>
        </a:p>
      </dsp:txBody>
      <dsp:txXfrm>
        <a:off x="1173054" y="838625"/>
        <a:ext cx="2946412" cy="2346108"/>
      </dsp:txXfrm>
    </dsp:sp>
    <dsp:sp modelId="{3F256DED-A0DF-4400-A314-6AD7C2B4E0CF}">
      <dsp:nvSpPr>
        <dsp:cNvPr id="0" name=""/>
        <dsp:cNvSpPr/>
      </dsp:nvSpPr>
      <dsp:spPr>
        <a:xfrm>
          <a:off x="4408052" y="881701"/>
          <a:ext cx="5649893" cy="225995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ГОСТ Р.7.0.8-2013 «Система стандартов по информации, библиотечному и издательскому делу. Делопроизводство и архивное дело. Термины и определения»</a:t>
          </a:r>
          <a:endParaRPr lang="ru-RU" sz="2100" kern="1200" dirty="0"/>
        </a:p>
      </dsp:txBody>
      <dsp:txXfrm>
        <a:off x="5538031" y="881701"/>
        <a:ext cx="3389936" cy="225995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C3E0D7-9987-4701-B923-6FB42795C946}">
      <dsp:nvSpPr>
        <dsp:cNvPr id="0" name=""/>
        <dsp:cNvSpPr/>
      </dsp:nvSpPr>
      <dsp:spPr>
        <a:xfrm>
          <a:off x="0" y="838625"/>
          <a:ext cx="5292520" cy="23461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15875" rIns="0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Оформления документов</a:t>
          </a:r>
          <a:endParaRPr lang="ru-RU" sz="2500" kern="1200" dirty="0"/>
        </a:p>
      </dsp:txBody>
      <dsp:txXfrm>
        <a:off x="1173054" y="838625"/>
        <a:ext cx="2946412" cy="2346108"/>
      </dsp:txXfrm>
    </dsp:sp>
    <dsp:sp modelId="{3F256DED-A0DF-4400-A314-6AD7C2B4E0CF}">
      <dsp:nvSpPr>
        <dsp:cNvPr id="0" name=""/>
        <dsp:cNvSpPr/>
      </dsp:nvSpPr>
      <dsp:spPr>
        <a:xfrm>
          <a:off x="4408052" y="881701"/>
          <a:ext cx="5649893" cy="225995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ГОСТ Р.7.0.97-2016 «СИБИД. Организационно-распорядительная документация. Требования к оформлению документов»</a:t>
          </a:r>
          <a:endParaRPr lang="ru-RU" sz="2300" kern="1200" dirty="0"/>
        </a:p>
      </dsp:txBody>
      <dsp:txXfrm>
        <a:off x="5538031" y="881701"/>
        <a:ext cx="3389936" cy="22599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475" cy="498693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738" y="0"/>
            <a:ext cx="2950475" cy="498693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A5778D53-FDA2-4034-B22A-5193F7D108EF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50475" cy="498692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738" y="9440647"/>
            <a:ext cx="2950475" cy="498692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3A1C53AF-D924-4437-9468-F480538A29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70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475" cy="498693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8693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0D03906B-2CD4-4536-8B41-F44B34C671DF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83307"/>
            <a:ext cx="5447030" cy="3913615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50475" cy="498692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8" y="9440647"/>
            <a:ext cx="2950475" cy="498692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2E5A613F-BA5B-4850-A4AD-D8050B38C0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872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A613F-BA5B-4850-A4AD-D8050B38C01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941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A613F-BA5B-4850-A4AD-D8050B38C01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882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A613F-BA5B-4850-A4AD-D8050B38C01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160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A613F-BA5B-4850-A4AD-D8050B38C01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917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A613F-BA5B-4850-A4AD-D8050B38C010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8536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A613F-BA5B-4850-A4AD-D8050B38C01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52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A613F-BA5B-4850-A4AD-D8050B38C010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5290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A613F-BA5B-4850-A4AD-D8050B38C010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635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A613F-BA5B-4850-A4AD-D8050B38C010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635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8A6D-A11E-4231-9675-DBCA32299A67}" type="datetimeFigureOut">
              <a:rPr lang="ru-RU" smtClean="0"/>
              <a:pPr/>
              <a:t>11.03.2021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6F61-9681-43DB-A6D8-B3ECC0175C6C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088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8A6D-A11E-4231-9675-DBCA32299A67}" type="datetimeFigureOut">
              <a:rPr lang="ru-RU" smtClean="0"/>
              <a:pPr/>
              <a:t>11.03.2021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6F61-9681-43DB-A6D8-B3ECC0175C6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8353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8A6D-A11E-4231-9675-DBCA32299A67}" type="datetimeFigureOut">
              <a:rPr lang="ru-RU" smtClean="0"/>
              <a:pPr/>
              <a:t>11.03.2021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6F61-9681-43DB-A6D8-B3ECC0175C6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8100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8A6D-A11E-4231-9675-DBCA32299A67}" type="datetimeFigureOut">
              <a:rPr lang="ru-RU" smtClean="0"/>
              <a:pPr/>
              <a:t>11.03.2021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6F61-9681-43DB-A6D8-B3ECC0175C6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303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8A6D-A11E-4231-9675-DBCA32299A67}" type="datetimeFigureOut">
              <a:rPr lang="ru-RU" smtClean="0"/>
              <a:pPr/>
              <a:t>11.03.2021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6F61-9681-43DB-A6D8-B3ECC0175C6C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156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8A6D-A11E-4231-9675-DBCA32299A67}" type="datetimeFigureOut">
              <a:rPr lang="ru-RU" smtClean="0"/>
              <a:pPr/>
              <a:t>11.03.2021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6F61-9681-43DB-A6D8-B3ECC0175C6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4112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8A6D-A11E-4231-9675-DBCA32299A67}" type="datetimeFigureOut">
              <a:rPr lang="ru-RU" smtClean="0"/>
              <a:pPr/>
              <a:t>11.03.2021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6F61-9681-43DB-A6D8-B3ECC0175C6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727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8A6D-A11E-4231-9675-DBCA32299A67}" type="datetimeFigureOut">
              <a:rPr lang="ru-RU" smtClean="0"/>
              <a:pPr/>
              <a:t>11.03.2021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6F61-9681-43DB-A6D8-B3ECC0175C6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4858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8A6D-A11E-4231-9675-DBCA32299A67}" type="datetimeFigureOut">
              <a:rPr lang="ru-RU" smtClean="0"/>
              <a:pPr/>
              <a:t>11.03.2021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6F61-9681-43DB-A6D8-B3ECC0175C6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1544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B7A8A6D-A11E-4231-9675-DBCA32299A67}" type="datetimeFigureOut">
              <a:rPr lang="ru-RU" smtClean="0"/>
              <a:pPr/>
              <a:t>11.03.2021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936F61-9681-43DB-A6D8-B3ECC0175C6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1761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8A6D-A11E-4231-9675-DBCA32299A67}" type="datetimeFigureOut">
              <a:rPr lang="ru-RU" smtClean="0"/>
              <a:pPr/>
              <a:t>11.03.2021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6F61-9681-43DB-A6D8-B3ECC0175C6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0332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B7A8A6D-A11E-4231-9675-DBCA32299A67}" type="datetimeFigureOut">
              <a:rPr lang="ru-RU" smtClean="0"/>
              <a:pPr/>
              <a:t>11.03.2021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5936F61-9681-43DB-A6D8-B3ECC0175C6C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9989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7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elo-press.ru/journals.php?page=documents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://www.vniidad.ru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arhiv42.ru/" TargetMode="External"/><Relationship Id="rId5" Type="http://schemas.openxmlformats.org/officeDocument/2006/relationships/hyperlink" Target="http://kuzbassarchives.ru/" TargetMode="External"/><Relationship Id="rId4" Type="http://schemas.openxmlformats.org/officeDocument/2006/relationships/hyperlink" Target="http://archives.ru/" TargetMode="External"/><Relationship Id="rId9" Type="http://schemas.openxmlformats.org/officeDocument/2006/relationships/hyperlink" Target="http://www.rusarchives.ru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5.jpe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2.jpeg"/><Relationship Id="rId9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494" y="2058"/>
            <a:ext cx="10256219" cy="6336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02854" y="1910862"/>
            <a:ext cx="9654131" cy="2168769"/>
          </a:xfrm>
        </p:spPr>
        <p:txBody>
          <a:bodyPr anchor="ctr">
            <a:noAutofit/>
          </a:bodyPr>
          <a:lstStyle/>
          <a:p>
            <a:pPr algn="ctr"/>
            <a:r>
              <a:rPr lang="ru-RU" sz="4000" dirty="0" smtClean="0">
                <a:solidFill>
                  <a:srgbClr val="3B4555"/>
                </a:solidFill>
                <a:latin typeface="Futura PT Medium"/>
                <a:ea typeface="+mn-ea"/>
                <a:cs typeface="+mn-cs"/>
              </a:rPr>
              <a:t>Основные</a:t>
            </a:r>
            <a:r>
              <a:rPr lang="ru-RU" sz="4000" dirty="0" smtClean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rPr>
              <a:t> нормативно-правовые и методические документы по делопроизводству и </a:t>
            </a:r>
            <a:br>
              <a:rPr lang="ru-RU" sz="4000" dirty="0" smtClean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rPr>
            </a:br>
            <a:r>
              <a:rPr lang="ru-RU" sz="4000" dirty="0" smtClean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rPr>
              <a:t>архивному делу</a:t>
            </a:r>
            <a:endParaRPr lang="ru-RU" sz="4000" dirty="0">
              <a:solidFill>
                <a:srgbClr val="3B4555"/>
              </a:solidFill>
              <a:latin typeface="Futura PT Medium" pitchFamily="34" charset="-52"/>
              <a:ea typeface="+mn-ea"/>
              <a:cs typeface="+mn-cs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257" y="157093"/>
            <a:ext cx="1555532" cy="108789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7783"/>
            <a:ext cx="1605711" cy="10872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340" y="241094"/>
            <a:ext cx="1003889" cy="100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03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257" y="157093"/>
            <a:ext cx="1555532" cy="10878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701038"/>
            <a:ext cx="10058400" cy="40093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Национальные стандарты</a:t>
            </a:r>
            <a:endParaRPr lang="ru-RU" b="1" dirty="0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5247296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66768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257" y="157093"/>
            <a:ext cx="1555532" cy="10878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844052"/>
            <a:ext cx="10058400" cy="40093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Национальные стандарты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0744163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5917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257" y="157093"/>
            <a:ext cx="1555532" cy="10878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701038"/>
            <a:ext cx="10058400" cy="40093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Национальные стандарты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807886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0424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257" y="157093"/>
            <a:ext cx="1555532" cy="10878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58380"/>
          </a:xfrm>
        </p:spPr>
        <p:txBody>
          <a:bodyPr/>
          <a:lstStyle/>
          <a:p>
            <a:pPr algn="ctr"/>
            <a:r>
              <a:rPr lang="ru-RU" b="1" dirty="0" smtClean="0"/>
              <a:t>Национальные стандарты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ашивка 5"/>
          <p:cNvSpPr/>
          <p:nvPr/>
        </p:nvSpPr>
        <p:spPr>
          <a:xfrm>
            <a:off x="584461" y="3150036"/>
            <a:ext cx="3261675" cy="1331812"/>
          </a:xfrm>
          <a:prstGeom prst="chevron">
            <a:avLst>
              <a:gd name="adj" fmla="val 426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Управления документами</a:t>
            </a:r>
          </a:p>
        </p:txBody>
      </p:sp>
      <p:sp>
        <p:nvSpPr>
          <p:cNvPr id="8" name="Нашивка 7"/>
          <p:cNvSpPr/>
          <p:nvPr/>
        </p:nvSpPr>
        <p:spPr>
          <a:xfrm>
            <a:off x="3996966" y="1607198"/>
            <a:ext cx="7513162" cy="1395167"/>
          </a:xfrm>
          <a:prstGeom prst="chevron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ГОСТ Р ИСО 15489-1-2019 «</a:t>
            </a:r>
            <a:r>
              <a:rPr lang="ru-RU" sz="2000" dirty="0" smtClean="0">
                <a:solidFill>
                  <a:schemeClr val="tx1"/>
                </a:solidFill>
              </a:rPr>
              <a:t>СИБИД. </a:t>
            </a:r>
            <a:r>
              <a:rPr lang="ru-RU" sz="2000" dirty="0">
                <a:solidFill>
                  <a:schemeClr val="tx1"/>
                </a:solidFill>
              </a:rPr>
              <a:t>Информация и документация. Управление документами. Часть 1. Понятия и принципы»</a:t>
            </a:r>
          </a:p>
        </p:txBody>
      </p:sp>
      <p:sp>
        <p:nvSpPr>
          <p:cNvPr id="9" name="Нашивка 8"/>
          <p:cNvSpPr/>
          <p:nvPr/>
        </p:nvSpPr>
        <p:spPr>
          <a:xfrm>
            <a:off x="3996966" y="3150036"/>
            <a:ext cx="7513161" cy="1383732"/>
          </a:xfrm>
          <a:prstGeom prst="chevron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ГОСТ Р ИСО 30300-2015 «СИБИД. Информация и документация. Системы управления документами. Основные положения и словарь»</a:t>
            </a:r>
          </a:p>
        </p:txBody>
      </p:sp>
      <p:sp>
        <p:nvSpPr>
          <p:cNvPr id="10" name="Нашивка 9"/>
          <p:cNvSpPr/>
          <p:nvPr/>
        </p:nvSpPr>
        <p:spPr>
          <a:xfrm>
            <a:off x="4044100" y="4653036"/>
            <a:ext cx="7418892" cy="1216058"/>
          </a:xfrm>
          <a:prstGeom prst="chevron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ГОСТ Р ИСО 7.0.101-2018/ИСО 30301 «СИБИД. Информация и документация. Системы управления документами. Требования»</a:t>
            </a:r>
          </a:p>
        </p:txBody>
      </p:sp>
    </p:spTree>
    <p:extLst>
      <p:ext uri="{BB962C8B-B14F-4D97-AF65-F5344CB8AC3E}">
        <p14:creationId xmlns:p14="http://schemas.microsoft.com/office/powerpoint/2010/main" val="72336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257" y="157093"/>
            <a:ext cx="1555532" cy="10878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58380"/>
          </a:xfrm>
        </p:spPr>
        <p:txBody>
          <a:bodyPr/>
          <a:lstStyle/>
          <a:p>
            <a:pPr algn="ctr"/>
            <a:r>
              <a:rPr lang="ru-RU" b="1" dirty="0" smtClean="0"/>
              <a:t>Ответ на вопрос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Выход каких нормативных документов по архивному делу и делопроизводству ожидать в ближайшее время (2021 – 2022)  </a:t>
            </a:r>
            <a:r>
              <a:rPr lang="ru-RU" dirty="0"/>
              <a:t>году?</a:t>
            </a: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1358409" y="2627372"/>
            <a:ext cx="3731392" cy="314375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/>
              <a:t>Проект «Перечня видов управленческих документов, относящихся к составу Архивного фонда РФ, хранение которых осуществляется исключительно на бумажном носителе»</a:t>
            </a: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6981918" y="2627371"/>
            <a:ext cx="3723901" cy="314375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Проект «Правил организации хранения, комплектования, учета и использования научно-технической документации в органах государственной власти, органах местного самоуправления, государственных и муниципальных организациях»</a:t>
            </a:r>
          </a:p>
        </p:txBody>
      </p:sp>
    </p:spTree>
    <p:extLst>
      <p:ext uri="{BB962C8B-B14F-4D97-AF65-F5344CB8AC3E}">
        <p14:creationId xmlns:p14="http://schemas.microsoft.com/office/powerpoint/2010/main" val="33718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257" y="157093"/>
            <a:ext cx="1555532" cy="10878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58380"/>
          </a:xfrm>
        </p:spPr>
        <p:txBody>
          <a:bodyPr/>
          <a:lstStyle/>
          <a:p>
            <a:pPr algn="ctr"/>
            <a:r>
              <a:rPr lang="ru-RU" b="1" dirty="0" smtClean="0"/>
              <a:t>Ответ на вопрос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Уничтожении документов с истекшими сроками хранения в 2021 - 2022 ? Какой Перечень применять? </a:t>
            </a:r>
            <a:endParaRPr lang="ru-RU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854960" y="2627372"/>
            <a:ext cx="6612640" cy="314375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2000" dirty="0"/>
              <a:t>Сроки хранения документов, установленные Перечнем, применяются ко всем документам, законченным в делопроизводстве (в том числе до вступления в силу приказа </a:t>
            </a:r>
            <a:r>
              <a:rPr lang="ru-RU" sz="2000" dirty="0" err="1" smtClean="0"/>
              <a:t>Росархива</a:t>
            </a:r>
            <a:r>
              <a:rPr lang="ru-RU" sz="2000" dirty="0" smtClean="0"/>
              <a:t>  № 236), </a:t>
            </a:r>
            <a:r>
              <a:rPr lang="ru-RU" sz="2000" dirty="0"/>
              <a:t>за исключением тех документов, которые уже внесены в описи дел постоянного хранения и акты о выделении к уничтожению документов, не подлежащих хранению, утвержденные в установленном порядке до вступления в силу приказа </a:t>
            </a:r>
            <a:r>
              <a:rPr lang="ru-RU" sz="2000" dirty="0" err="1" smtClean="0"/>
              <a:t>Росархива</a:t>
            </a:r>
            <a:r>
              <a:rPr lang="ru-RU" sz="2000" dirty="0" smtClean="0"/>
              <a:t> </a:t>
            </a:r>
            <a:r>
              <a:rPr lang="ru-RU" sz="2000" dirty="0"/>
              <a:t>№ 236.</a:t>
            </a: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7961631" y="2624732"/>
            <a:ext cx="3723901" cy="314375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Пример ведомственного Перечня: Перечень документов, образующихся в процессе деятельности Федеральной службы государственной статистики, её территориальных органов и подведомственных организаций, с указанием  сроков хранения  (2016 г.)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4717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257" y="157093"/>
            <a:ext cx="1555532" cy="108789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02814" y="562240"/>
            <a:ext cx="93863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Полезные ссылки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4400" y="1264491"/>
            <a:ext cx="10363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 smtClean="0"/>
          </a:p>
          <a:p>
            <a:r>
              <a:rPr lang="ru-RU" sz="2800" b="1" dirty="0" err="1" smtClean="0"/>
              <a:t>Росархив</a:t>
            </a:r>
            <a:r>
              <a:rPr lang="ru-RU" sz="2800" dirty="0"/>
              <a:t>: </a:t>
            </a:r>
            <a:r>
              <a:rPr lang="ru-RU" sz="2800" u="sng" dirty="0">
                <a:hlinkClick r:id="rId4"/>
              </a:rPr>
              <a:t>http://archives.ru/</a:t>
            </a:r>
            <a:r>
              <a:rPr lang="ru-RU" sz="2800" u="sng" dirty="0"/>
              <a:t>  </a:t>
            </a:r>
            <a:endParaRPr lang="ru-RU" sz="2800" dirty="0"/>
          </a:p>
          <a:p>
            <a:r>
              <a:rPr lang="ru-RU" sz="2800" b="1" dirty="0" smtClean="0"/>
              <a:t>Архивное </a:t>
            </a:r>
            <a:r>
              <a:rPr lang="ru-RU" sz="2800" b="1" dirty="0"/>
              <a:t>управление </a:t>
            </a:r>
            <a:r>
              <a:rPr lang="ru-RU" sz="2800" b="1" dirty="0" smtClean="0"/>
              <a:t>Кузбасса: </a:t>
            </a:r>
            <a:r>
              <a:rPr lang="ru-RU" sz="2800" u="sng" dirty="0">
                <a:hlinkClick r:id="rId5"/>
              </a:rPr>
              <a:t>http://kuzbassarchives.ru/</a:t>
            </a:r>
            <a:r>
              <a:rPr lang="ru-RU" sz="2800" u="sng" dirty="0"/>
              <a:t> </a:t>
            </a:r>
            <a:endParaRPr lang="ru-RU" sz="2800" dirty="0"/>
          </a:p>
          <a:p>
            <a:r>
              <a:rPr lang="ru-RU" sz="2800" b="1" dirty="0" smtClean="0"/>
              <a:t>ГКУ </a:t>
            </a:r>
            <a:r>
              <a:rPr lang="ru-RU" sz="2800" b="1" dirty="0"/>
              <a:t>«Государственный архив </a:t>
            </a:r>
            <a:r>
              <a:rPr lang="ru-RU" sz="2800" b="1" dirty="0" smtClean="0"/>
              <a:t>Кузбасса»: </a:t>
            </a:r>
            <a:r>
              <a:rPr lang="ru-RU" sz="2800" u="sng" dirty="0">
                <a:hlinkClick r:id="rId6"/>
              </a:rPr>
              <a:t>http://www.arhiv42.ru/</a:t>
            </a:r>
            <a:endParaRPr lang="ru-RU" sz="2800" dirty="0"/>
          </a:p>
          <a:p>
            <a:r>
              <a:rPr lang="ru-RU" sz="2800" b="1" dirty="0"/>
              <a:t>ФБУ ВНИИДАД: </a:t>
            </a:r>
            <a:r>
              <a:rPr lang="ru-RU" sz="2800" u="sng" dirty="0">
                <a:hlinkClick r:id="rId7"/>
              </a:rPr>
              <a:t>http://www.vniidad.ru/</a:t>
            </a:r>
            <a:endParaRPr lang="ru-RU" sz="2800" dirty="0"/>
          </a:p>
          <a:p>
            <a:r>
              <a:rPr lang="ru-RU" sz="2800" b="1" dirty="0"/>
              <a:t>Делопроизводство и документооборот на предприятии:</a:t>
            </a:r>
          </a:p>
          <a:p>
            <a:pPr>
              <a:buNone/>
            </a:pPr>
            <a:r>
              <a:rPr lang="ru-RU" sz="2800" u="sng" dirty="0">
                <a:hlinkClick r:id="rId8"/>
              </a:rPr>
              <a:t> http://www.delo-press.ru/journals.php?page=documents</a:t>
            </a:r>
            <a:endParaRPr lang="ru-RU" sz="2800" dirty="0"/>
          </a:p>
          <a:p>
            <a:r>
              <a:rPr lang="ru-RU" sz="2800" b="1" dirty="0"/>
              <a:t>Портал Архивы России: </a:t>
            </a:r>
            <a:r>
              <a:rPr lang="ru-RU" sz="2800" u="sng" dirty="0">
                <a:hlinkClick r:id="rId9"/>
              </a:rPr>
              <a:t>http://www.rusarchives.ru</a:t>
            </a:r>
            <a:r>
              <a:rPr lang="ru-RU" sz="2800" u="sng" dirty="0" smtClean="0">
                <a:hlinkClick r:id="rId9"/>
              </a:rPr>
              <a:t>/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27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257" y="157093"/>
            <a:ext cx="1555532" cy="108789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58468" y="20782"/>
            <a:ext cx="938637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3B4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слайда</a:t>
            </a:r>
            <a:endParaRPr lang="ru-RU" sz="2600" dirty="0">
              <a:solidFill>
                <a:srgbClr val="3B45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1264491"/>
            <a:ext cx="10363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3B4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</a:t>
            </a:r>
            <a:endParaRPr lang="ru-RU" sz="2600" dirty="0">
              <a:solidFill>
                <a:srgbClr val="3B45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907" y="157093"/>
            <a:ext cx="9767350" cy="5720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23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494" y="2058"/>
            <a:ext cx="10256219" cy="6336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02855" y="2096138"/>
            <a:ext cx="7736621" cy="2147839"/>
          </a:xfrm>
        </p:spPr>
        <p:txBody>
          <a:bodyPr anchor="ctr">
            <a:noAutofit/>
          </a:bodyPr>
          <a:lstStyle/>
          <a:p>
            <a:pPr algn="l"/>
            <a:r>
              <a:rPr lang="ru-RU" dirty="0" smtClean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rPr>
              <a:t>Спасибо за внимание!</a:t>
            </a:r>
            <a:endParaRPr lang="ru-RU" dirty="0">
              <a:solidFill>
                <a:srgbClr val="3B4555"/>
              </a:solidFill>
              <a:latin typeface="Futura PT Medium" pitchFamily="34" charset="-52"/>
              <a:ea typeface="+mn-ea"/>
              <a:cs typeface="+mn-cs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257" y="157093"/>
            <a:ext cx="1555532" cy="108789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7783"/>
            <a:ext cx="1605711" cy="10872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340" y="241094"/>
            <a:ext cx="1003889" cy="100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18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257" y="157093"/>
            <a:ext cx="1555532" cy="1087890"/>
          </a:xfrm>
          <a:prstGeom prst="rect">
            <a:avLst/>
          </a:prstGeom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2260602"/>
              </p:ext>
            </p:extLst>
          </p:nvPr>
        </p:nvGraphicFramePr>
        <p:xfrm>
          <a:off x="4278923" y="1395046"/>
          <a:ext cx="7815866" cy="4594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797" y="1535722"/>
            <a:ext cx="3118336" cy="494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43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257" y="157093"/>
            <a:ext cx="1555532" cy="10878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77888"/>
          </a:xfrm>
        </p:spPr>
        <p:txBody>
          <a:bodyPr/>
          <a:lstStyle/>
          <a:p>
            <a:pPr algn="ctr"/>
            <a:r>
              <a:rPr lang="ru-RU" b="1" dirty="0" smtClean="0"/>
              <a:t>Нормативно-правовые акты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13944"/>
              </p:ext>
            </p:extLst>
          </p:nvPr>
        </p:nvGraphicFramePr>
        <p:xfrm>
          <a:off x="1096963" y="2438400"/>
          <a:ext cx="7707068" cy="3430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18473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257" y="157093"/>
            <a:ext cx="1555532" cy="10878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478515"/>
            <a:ext cx="10058400" cy="9583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Нормативно-правовые акты </a:t>
            </a:r>
            <a:br>
              <a:rPr lang="ru-RU" b="1" dirty="0" smtClean="0"/>
            </a:br>
            <a:r>
              <a:rPr lang="ru-RU" b="1" dirty="0" smtClean="0"/>
              <a:t>по делопроизводству</a:t>
            </a:r>
            <a:endParaRPr lang="ru-RU" b="1" dirty="0"/>
          </a:p>
        </p:txBody>
      </p:sp>
      <p:sp>
        <p:nvSpPr>
          <p:cNvPr id="3" name="Блок-схема: процесс 2"/>
          <p:cNvSpPr/>
          <p:nvPr/>
        </p:nvSpPr>
        <p:spPr>
          <a:xfrm>
            <a:off x="982132" y="1806221"/>
            <a:ext cx="4651023" cy="3406801"/>
          </a:xfrm>
          <a:prstGeom prst="flowChartProcess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dirty="0" smtClean="0"/>
          </a:p>
          <a:p>
            <a:pPr algn="ctr"/>
            <a:r>
              <a:rPr lang="ru-RU" sz="3000" b="1" dirty="0" smtClean="0"/>
              <a:t>«Правила </a:t>
            </a:r>
            <a:r>
              <a:rPr lang="ru-RU" sz="3000" b="1" dirty="0"/>
              <a:t>делопроизводства в государственных органах, органах местного </a:t>
            </a:r>
            <a:r>
              <a:rPr lang="ru-RU" sz="3000" b="1" dirty="0" smtClean="0"/>
              <a:t>самоуправления»</a:t>
            </a:r>
          </a:p>
          <a:p>
            <a:pPr algn="ctr"/>
            <a:r>
              <a:rPr lang="ru-RU" sz="1400" dirty="0" smtClean="0"/>
              <a:t> </a:t>
            </a:r>
            <a:endParaRPr lang="ru-RU" sz="1400" dirty="0"/>
          </a:p>
          <a:p>
            <a:pPr algn="ctr"/>
            <a:r>
              <a:rPr lang="ru-RU" sz="1600" dirty="0"/>
              <a:t>(утв. приказом </a:t>
            </a:r>
            <a:r>
              <a:rPr lang="ru-RU" sz="1600" dirty="0" err="1"/>
              <a:t>Росархива</a:t>
            </a:r>
            <a:r>
              <a:rPr lang="ru-RU" sz="1600" dirty="0"/>
              <a:t> от 22.05.2019 № 71, зарегистрированы в Минюсте РФ 27.12.2019 </a:t>
            </a:r>
            <a:endParaRPr lang="ru-RU" sz="1600" dirty="0" smtClean="0"/>
          </a:p>
          <a:p>
            <a:pPr algn="ctr"/>
            <a:r>
              <a:rPr lang="ru-RU" sz="1600" dirty="0" smtClean="0"/>
              <a:t>№ </a:t>
            </a:r>
            <a:r>
              <a:rPr lang="ru-RU" sz="1600" dirty="0"/>
              <a:t>57023)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626578" y="1806221"/>
            <a:ext cx="4583288" cy="3406801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«Примерная </a:t>
            </a:r>
            <a:r>
              <a:rPr lang="ru-RU" sz="3200" b="1" dirty="0"/>
              <a:t>инструкция по делопроизводству в государственных </a:t>
            </a:r>
            <a:r>
              <a:rPr lang="ru-RU" sz="3200" b="1" dirty="0" smtClean="0"/>
              <a:t>организациях» </a:t>
            </a:r>
          </a:p>
          <a:p>
            <a:pPr algn="ctr"/>
            <a:endParaRPr lang="ru-RU" sz="1600" dirty="0"/>
          </a:p>
          <a:p>
            <a:pPr algn="ctr"/>
            <a:r>
              <a:rPr lang="ru-RU" sz="1600" dirty="0"/>
              <a:t>(утв. приказом </a:t>
            </a:r>
            <a:r>
              <a:rPr lang="ru-RU" sz="1600" dirty="0" err="1"/>
              <a:t>Росархива</a:t>
            </a:r>
            <a:r>
              <a:rPr lang="ru-RU" sz="1600" dirty="0"/>
              <a:t> 11.04.2018 № 44, зарегистрирована в Минюсте РФ 17.08.2018 </a:t>
            </a:r>
            <a:endParaRPr lang="ru-RU" sz="1600" dirty="0" smtClean="0"/>
          </a:p>
          <a:p>
            <a:pPr algn="ctr"/>
            <a:r>
              <a:rPr lang="ru-RU" sz="1600" dirty="0" smtClean="0"/>
              <a:t>№ </a:t>
            </a:r>
            <a:r>
              <a:rPr lang="ru-RU" sz="1600" dirty="0"/>
              <a:t>51922)</a:t>
            </a:r>
          </a:p>
        </p:txBody>
      </p:sp>
    </p:spTree>
    <p:extLst>
      <p:ext uri="{BB962C8B-B14F-4D97-AF65-F5344CB8AC3E}">
        <p14:creationId xmlns:p14="http://schemas.microsoft.com/office/powerpoint/2010/main" val="283929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257" y="157093"/>
            <a:ext cx="1555532" cy="10878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493993"/>
            <a:ext cx="10058400" cy="9583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Нормативно-правовые акты </a:t>
            </a:r>
            <a:br>
              <a:rPr lang="ru-RU" b="1" dirty="0" smtClean="0"/>
            </a:br>
            <a:r>
              <a:rPr lang="ru-RU" b="1" dirty="0" smtClean="0"/>
              <a:t>по архивному делу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190160" y="1845734"/>
            <a:ext cx="3761294" cy="367079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Федеральный закон </a:t>
            </a:r>
          </a:p>
          <a:p>
            <a:pPr algn="ctr"/>
            <a:r>
              <a:rPr lang="ru-RU" dirty="0"/>
              <a:t>от 22.10.2004 № 125-ФЗ в редакции от 08.12.2020</a:t>
            </a:r>
          </a:p>
          <a:p>
            <a:pPr algn="ctr"/>
            <a:r>
              <a:rPr lang="ru-RU" sz="2800" b="1" dirty="0"/>
              <a:t>«Об архивном деле </a:t>
            </a:r>
            <a:endParaRPr lang="ru-RU" sz="2800" b="1" dirty="0" smtClean="0"/>
          </a:p>
          <a:p>
            <a:pPr algn="ctr"/>
            <a:r>
              <a:rPr lang="ru-RU" sz="2800" b="1" dirty="0" smtClean="0"/>
              <a:t>в </a:t>
            </a:r>
            <a:r>
              <a:rPr lang="ru-RU" sz="2800" b="1" dirty="0"/>
              <a:t>Российской Федерации» </a:t>
            </a: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4421171" y="1845734"/>
            <a:ext cx="3572759" cy="367079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Постановление ФКЦБ РФ </a:t>
            </a:r>
            <a:r>
              <a:rPr lang="ru-RU" dirty="0"/>
              <a:t>от 16.07.2003 N 03-33/</a:t>
            </a:r>
            <a:r>
              <a:rPr lang="ru-RU" dirty="0" err="1"/>
              <a:t>пс</a:t>
            </a:r>
            <a:r>
              <a:rPr lang="ru-RU" dirty="0"/>
              <a:t> </a:t>
            </a:r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sz="2400" b="1" dirty="0"/>
              <a:t>"Об утверждении Положения о порядке и сроках хранения документов акционерных обществ" </a:t>
            </a:r>
            <a:endParaRPr lang="ru-RU" sz="2400" b="1" dirty="0" smtClean="0"/>
          </a:p>
          <a:p>
            <a:pPr algn="ctr"/>
            <a:endParaRPr lang="ru-RU" sz="2400" dirty="0"/>
          </a:p>
          <a:p>
            <a:pPr algn="ctr"/>
            <a:r>
              <a:rPr lang="ru-RU" dirty="0"/>
              <a:t>(Зарегистрировано в Минюсте РФ 21.08.2003 N 4994)</a:t>
            </a: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8491927" y="1845734"/>
            <a:ext cx="3301005" cy="367079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Закон Кемеровской области </a:t>
            </a:r>
            <a:endParaRPr lang="ru-RU" sz="2800" b="1" dirty="0" smtClean="0"/>
          </a:p>
          <a:p>
            <a:pPr algn="ctr"/>
            <a:endParaRPr lang="ru-RU" sz="2800" dirty="0"/>
          </a:p>
          <a:p>
            <a:pPr algn="ctr"/>
            <a:r>
              <a:rPr lang="ru-RU" dirty="0"/>
              <a:t>от 26.03.2007 № 35-ОЗ в редакции от 02.10.2020 </a:t>
            </a:r>
          </a:p>
          <a:p>
            <a:pPr algn="ctr"/>
            <a:endParaRPr lang="ru-RU" dirty="0" smtClean="0"/>
          </a:p>
          <a:p>
            <a:pPr algn="ctr"/>
            <a:r>
              <a:rPr lang="ru-RU" sz="3200" b="1" dirty="0" smtClean="0"/>
              <a:t>«</a:t>
            </a:r>
            <a:r>
              <a:rPr lang="ru-RU" sz="3200" b="1" dirty="0"/>
              <a:t>Об архивном деле» </a:t>
            </a:r>
          </a:p>
        </p:txBody>
      </p:sp>
    </p:spTree>
    <p:extLst>
      <p:ext uri="{BB962C8B-B14F-4D97-AF65-F5344CB8AC3E}">
        <p14:creationId xmlns:p14="http://schemas.microsoft.com/office/powerpoint/2010/main" val="263510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257" y="157093"/>
            <a:ext cx="1555532" cy="10878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512847"/>
            <a:ext cx="10058400" cy="9583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Нормативно-правовые акты </a:t>
            </a:r>
            <a:br>
              <a:rPr lang="ru-RU" b="1" dirty="0" smtClean="0"/>
            </a:br>
            <a:r>
              <a:rPr lang="ru-RU" b="1" dirty="0" smtClean="0"/>
              <a:t>по архивному делу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888743" y="1700575"/>
            <a:ext cx="5443037" cy="431367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«Правила </a:t>
            </a:r>
            <a:r>
              <a:rPr lang="ru-RU" sz="2800" b="1" dirty="0"/>
              <a:t>организации хранения, комплектования, учёта и использования документов Архивного фонда РФ и других архивных документов в органах государственной власти, органах местного самоуправления и </a:t>
            </a:r>
            <a:r>
              <a:rPr lang="ru-RU" sz="2800" b="1" dirty="0" smtClean="0"/>
              <a:t>организациях» </a:t>
            </a:r>
          </a:p>
          <a:p>
            <a:pPr algn="ctr"/>
            <a:endParaRPr lang="ru-RU" sz="2800" dirty="0"/>
          </a:p>
          <a:p>
            <a:pPr algn="ctr"/>
            <a:r>
              <a:rPr lang="ru-RU" sz="1600" dirty="0"/>
              <a:t>(утв. приказом Минкультуры РФ от 31.03.2015 № 526, </a:t>
            </a:r>
          </a:p>
          <a:p>
            <a:pPr algn="ctr"/>
            <a:r>
              <a:rPr lang="ru-RU" sz="1600" dirty="0"/>
              <a:t>зарегистрированы в Минюсте РФ 07.09.2015 № 38830)</a:t>
            </a: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7621626" y="2405684"/>
            <a:ext cx="3695397" cy="29034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«Методические </a:t>
            </a:r>
            <a:r>
              <a:rPr lang="ru-RU" sz="2800" b="1" dirty="0"/>
              <a:t>рекомендации по применению Правил организации хранения</a:t>
            </a:r>
            <a:r>
              <a:rPr lang="ru-RU" sz="2800" b="1" dirty="0" smtClean="0"/>
              <a:t>….»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1600" dirty="0" smtClean="0"/>
              <a:t>(</a:t>
            </a:r>
            <a:r>
              <a:rPr lang="ru-RU" sz="1600" dirty="0"/>
              <a:t>ВНИИДАД, 2018)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6361945" y="3678302"/>
            <a:ext cx="1229516" cy="3582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15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257" y="157093"/>
            <a:ext cx="1555532" cy="10878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493993"/>
            <a:ext cx="10058400" cy="9583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Нормативно-правовые акты </a:t>
            </a:r>
            <a:br>
              <a:rPr lang="ru-RU" b="1" dirty="0" smtClean="0"/>
            </a:br>
            <a:r>
              <a:rPr lang="ru-RU" b="1" dirty="0" smtClean="0"/>
              <a:t>по архивному делу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507162" y="1452374"/>
            <a:ext cx="3904582" cy="437709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«Перечень </a:t>
            </a:r>
            <a:r>
              <a:rPr lang="ru-RU" sz="2400" b="1" dirty="0"/>
              <a:t>типовых управленческих архивных документов, образующихся в процессе деятельности государственных органов, органов местного самоуправления и организаций, с указанием сроков их </a:t>
            </a:r>
            <a:r>
              <a:rPr lang="ru-RU" sz="2400" b="1" dirty="0" smtClean="0"/>
              <a:t>хранения» </a:t>
            </a:r>
          </a:p>
          <a:p>
            <a:pPr algn="ctr"/>
            <a:endParaRPr lang="ru-RU" sz="1600" dirty="0"/>
          </a:p>
          <a:p>
            <a:pPr algn="ctr"/>
            <a:r>
              <a:rPr lang="ru-RU" sz="1600" dirty="0"/>
              <a:t>(утв. приказом </a:t>
            </a:r>
            <a:r>
              <a:rPr lang="ru-RU" sz="1600" dirty="0" err="1"/>
              <a:t>Росархива</a:t>
            </a:r>
            <a:r>
              <a:rPr lang="ru-RU" sz="1600" dirty="0"/>
              <a:t> от 20.12.2019 № 236, зарегистрирован в Минюсте РФ 06.02.2020 № 57449)</a:t>
            </a: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4888739" y="2050862"/>
            <a:ext cx="2988297" cy="336723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«Инструкция </a:t>
            </a:r>
            <a:r>
              <a:rPr lang="ru-RU" sz="2400" b="1" dirty="0"/>
              <a:t>по применению Перечня типовых управленческих архивных документов</a:t>
            </a:r>
            <a:r>
              <a:rPr lang="ru-RU" sz="2400" b="1" dirty="0" smtClean="0"/>
              <a:t>…» </a:t>
            </a:r>
          </a:p>
          <a:p>
            <a:pPr algn="ctr"/>
            <a:endParaRPr lang="ru-RU" sz="1200" dirty="0"/>
          </a:p>
          <a:p>
            <a:pPr algn="ctr"/>
            <a:r>
              <a:rPr lang="ru-RU" sz="1600" dirty="0"/>
              <a:t>(утв. приказом </a:t>
            </a:r>
            <a:r>
              <a:rPr lang="ru-RU" sz="1600" dirty="0" err="1"/>
              <a:t>Росархива</a:t>
            </a:r>
            <a:r>
              <a:rPr lang="ru-RU" sz="1600" dirty="0"/>
              <a:t> от 20.12.2019 № 237, рег. в Минюсте РФ 13.02.2020 № 57488)</a:t>
            </a: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8248453" y="1452373"/>
            <a:ext cx="3572759" cy="441672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«Перечень </a:t>
            </a:r>
            <a:r>
              <a:rPr lang="ru-RU" sz="2400" b="1" dirty="0"/>
              <a:t>типовых архивных документов, образующихся в научно-технической и производственной деятельности организаций, с указанием сроков </a:t>
            </a:r>
            <a:r>
              <a:rPr lang="ru-RU" sz="2400" b="1" dirty="0" smtClean="0"/>
              <a:t>хранения»</a:t>
            </a:r>
          </a:p>
          <a:p>
            <a:pPr algn="ctr"/>
            <a:endParaRPr lang="ru-RU" sz="1100" dirty="0"/>
          </a:p>
          <a:p>
            <a:pPr algn="ctr"/>
            <a:r>
              <a:rPr lang="ru-RU" sz="1600" dirty="0"/>
              <a:t>(утв. приказом Минкультуры РФ от 31.07.2007 № 1182, в ред. от 28.04.2011, рег. в Минюсте РФ 27.09.2007 № 10194)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4440024" y="3547360"/>
            <a:ext cx="420435" cy="1871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05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257" y="157093"/>
            <a:ext cx="1555532" cy="10878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465714"/>
            <a:ext cx="10058400" cy="9583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Нормативно-правовые акты </a:t>
            </a:r>
            <a:br>
              <a:rPr lang="ru-RU" b="1" dirty="0" smtClean="0"/>
            </a:br>
            <a:r>
              <a:rPr lang="ru-RU" b="1" dirty="0" smtClean="0"/>
              <a:t>по архивному делу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1244338" y="1743959"/>
            <a:ext cx="4411744" cy="412513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«Примерное </a:t>
            </a:r>
            <a:r>
              <a:rPr lang="ru-RU" sz="3600" b="1" dirty="0"/>
              <a:t>положение об архиве </a:t>
            </a:r>
            <a:r>
              <a:rPr lang="ru-RU" sz="3600" b="1" dirty="0" smtClean="0"/>
              <a:t>организации»</a:t>
            </a:r>
          </a:p>
          <a:p>
            <a:pPr algn="ctr"/>
            <a:endParaRPr lang="ru-RU" sz="3600" dirty="0"/>
          </a:p>
          <a:p>
            <a:pPr algn="ctr"/>
            <a:r>
              <a:rPr lang="ru-RU" dirty="0"/>
              <a:t>(утв. приказом </a:t>
            </a:r>
            <a:r>
              <a:rPr lang="ru-RU" dirty="0" err="1"/>
              <a:t>Росархива</a:t>
            </a:r>
            <a:r>
              <a:rPr lang="ru-RU" dirty="0"/>
              <a:t> от 11.04.2018 № 42, </a:t>
            </a:r>
            <a:r>
              <a:rPr lang="ru-RU" dirty="0" err="1"/>
              <a:t>зарег</a:t>
            </a:r>
            <a:r>
              <a:rPr lang="ru-RU" dirty="0"/>
              <a:t>. в Минюст РФ 15.08.2018 № 51895)</a:t>
            </a: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6636470" y="1732715"/>
            <a:ext cx="4680553" cy="413637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«Примерное </a:t>
            </a:r>
            <a:r>
              <a:rPr lang="ru-RU" sz="3600" b="1" dirty="0"/>
              <a:t>положение об экспертной комиссии </a:t>
            </a:r>
            <a:r>
              <a:rPr lang="ru-RU" sz="3600" b="1" dirty="0" smtClean="0"/>
              <a:t>организации»</a:t>
            </a:r>
          </a:p>
          <a:p>
            <a:pPr algn="ctr"/>
            <a:endParaRPr lang="ru-RU" sz="3600" dirty="0"/>
          </a:p>
          <a:p>
            <a:pPr algn="ctr"/>
            <a:r>
              <a:rPr lang="ru-RU" dirty="0"/>
              <a:t>(утв. приказом </a:t>
            </a:r>
            <a:r>
              <a:rPr lang="ru-RU" dirty="0" err="1"/>
              <a:t>Росархива</a:t>
            </a:r>
            <a:r>
              <a:rPr lang="ru-RU" dirty="0"/>
              <a:t> от 11.04.2018 № 43, </a:t>
            </a:r>
            <a:r>
              <a:rPr lang="ru-RU" dirty="0" err="1"/>
              <a:t>зарег</a:t>
            </a:r>
            <a:r>
              <a:rPr lang="ru-RU" dirty="0"/>
              <a:t>. В Минюст РФ 15.06.2018 № 51357)</a:t>
            </a:r>
          </a:p>
        </p:txBody>
      </p:sp>
    </p:spTree>
    <p:extLst>
      <p:ext uri="{BB962C8B-B14F-4D97-AF65-F5344CB8AC3E}">
        <p14:creationId xmlns:p14="http://schemas.microsoft.com/office/powerpoint/2010/main" val="70331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257" y="157093"/>
            <a:ext cx="1555532" cy="108789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1908" y="285539"/>
            <a:ext cx="1036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3B4555"/>
                </a:solidFill>
                <a:latin typeface="+mj-lt"/>
                <a:cs typeface="Times New Roman" panose="02020603050405020304" pitchFamily="18" charset="0"/>
              </a:rPr>
              <a:t>Методические документы</a:t>
            </a:r>
            <a:endParaRPr lang="ru-RU" sz="4800" dirty="0">
              <a:solidFill>
                <a:srgbClr val="3B4555"/>
              </a:solidFill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8212394"/>
              </p:ext>
            </p:extLst>
          </p:nvPr>
        </p:nvGraphicFramePr>
        <p:xfrm>
          <a:off x="282804" y="2006518"/>
          <a:ext cx="11095348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416523210"/>
              </p:ext>
            </p:extLst>
          </p:nvPr>
        </p:nvGraphicFramePr>
        <p:xfrm>
          <a:off x="790861" y="1402075"/>
          <a:ext cx="10587291" cy="4888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276773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Другая 4">
      <a:dk1>
        <a:srgbClr val="000000"/>
      </a:dk1>
      <a:lt1>
        <a:sysClr val="window" lastClr="FFFFFF"/>
      </a:lt1>
      <a:dk2>
        <a:srgbClr val="3F739B"/>
      </a:dk2>
      <a:lt2>
        <a:srgbClr val="FFFFFF"/>
      </a:lt2>
      <a:accent1>
        <a:srgbClr val="234057"/>
      </a:accent1>
      <a:accent2>
        <a:srgbClr val="2F5674"/>
      </a:accent2>
      <a:accent3>
        <a:srgbClr val="865640"/>
      </a:accent3>
      <a:accent4>
        <a:srgbClr val="2F5674"/>
      </a:accent4>
      <a:accent5>
        <a:srgbClr val="004C0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2188</TotalTime>
  <Words>811</Words>
  <Application>Microsoft Office PowerPoint</Application>
  <PresentationFormat>Произвольный</PresentationFormat>
  <Paragraphs>112</Paragraphs>
  <Slides>18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Ретро</vt:lpstr>
      <vt:lpstr>Основные нормативно-правовые и методические документы по делопроизводству и  архивному делу</vt:lpstr>
      <vt:lpstr>Презентация PowerPoint</vt:lpstr>
      <vt:lpstr>Нормативно-правовые акты</vt:lpstr>
      <vt:lpstr>Нормативно-правовые акты  по делопроизводству</vt:lpstr>
      <vt:lpstr>Нормативно-правовые акты  по архивному делу </vt:lpstr>
      <vt:lpstr>Нормативно-правовые акты  по архивному делу</vt:lpstr>
      <vt:lpstr>Нормативно-правовые акты  по архивному делу</vt:lpstr>
      <vt:lpstr>Нормативно-правовые акты  по архивному делу</vt:lpstr>
      <vt:lpstr>Презентация PowerPoint</vt:lpstr>
      <vt:lpstr>Национальные стандарты</vt:lpstr>
      <vt:lpstr>Национальные стандарты</vt:lpstr>
      <vt:lpstr>Национальные стандарты</vt:lpstr>
      <vt:lpstr>Национальные стандарты</vt:lpstr>
      <vt:lpstr>Ответ на вопрос</vt:lpstr>
      <vt:lpstr>Ответ на вопрос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Administrator</dc:creator>
  <cp:lastModifiedBy>Anya</cp:lastModifiedBy>
  <cp:revision>144</cp:revision>
  <cp:lastPrinted>2021-03-10T01:12:03Z</cp:lastPrinted>
  <dcterms:created xsi:type="dcterms:W3CDTF">2019-12-18T01:56:25Z</dcterms:created>
  <dcterms:modified xsi:type="dcterms:W3CDTF">2021-03-11T04:07:51Z</dcterms:modified>
</cp:coreProperties>
</file>